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ags/tag8.xml" ContentType="application/vnd.openxmlformats-officedocument.presentationml.tags+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ags/tag30.xml" ContentType="application/vnd.openxmlformats-officedocument.presentationml.tags+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tags/tag35.xml" ContentType="application/vnd.openxmlformats-officedocument.presentationml.tags+xml"/>
  <Override PartName="/ppt/slideLayouts/slideLayout121.xml" ContentType="application/vnd.openxmlformats-officedocument.presentationml.slideLayout+xml"/>
  <Override PartName="/ppt/tags/tag46.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13.xml" ContentType="application/vnd.openxmlformats-officedocument.presentationml.tags+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tags/tag29.xml" ContentType="application/vnd.openxmlformats-officedocument.presentationml.tags+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tags/tag18.xml" ContentType="application/vnd.openxmlformats-officedocument.presentationml.tags+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tags/tag43.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ags/tag32.xml" ContentType="application/vnd.openxmlformats-officedocument.presentationml.tags+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ags/tag7.xml" ContentType="application/vnd.openxmlformats-officedocument.presentationml.tags+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tags/tag37.xml" ContentType="application/vnd.openxmlformats-officedocument.presentationml.tags+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tags/tag48.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22.xml" ContentType="application/vnd.openxmlformats-officedocument.presentationml.tags+xml"/>
  <Override PartName="/ppt/theme/theme9.xml" ContentType="application/vnd.openxmlformats-officedocument.theme+xml"/>
  <Override PartName="/ppt/tags/tag40.xml" ContentType="application/vnd.openxmlformats-officedocument.presentationml.tags+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ags/tag45.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heme/theme14.xml" ContentType="application/vnd.openxmlformats-officedocument.theme+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tags/tag39.xml" ContentType="application/vnd.openxmlformats-officedocument.presentationml.tags+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61.xml" ContentType="application/vnd.openxmlformats-officedocument.presentationml.slideLayout+xml"/>
  <Override PartName="/ppt/tags/tag28.xml" ContentType="application/vnd.openxmlformats-officedocument.presentationml.tags+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tags/tag17.xml" ContentType="application/vnd.openxmlformats-officedocument.presentationml.tags+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tags/tag31.xml" ContentType="application/vnd.openxmlformats-officedocument.presentationml.tags+xml"/>
  <Override PartName="/ppt/tags/tag42.xml" ContentType="application/vnd.openxmlformats-officedocument.presentationml.tags+xml"/>
  <Override PartName="/ppt/tags/tag20.xml" ContentType="application/vnd.openxmlformats-officedocument.presentationml.tags+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notesSlides/notesSlide47.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Lst>
  <p:notesMasterIdLst>
    <p:notesMasterId r:id="rId66"/>
  </p:notesMasterIdLst>
  <p:sldIdLst>
    <p:sldId id="297" r:id="rId14"/>
    <p:sldId id="298" r:id="rId15"/>
    <p:sldId id="300" r:id="rId16"/>
    <p:sldId id="262" r:id="rId17"/>
    <p:sldId id="263" r:id="rId18"/>
    <p:sldId id="256" r:id="rId19"/>
    <p:sldId id="302" r:id="rId20"/>
    <p:sldId id="303" r:id="rId21"/>
    <p:sldId id="304" r:id="rId22"/>
    <p:sldId id="305" r:id="rId23"/>
    <p:sldId id="295" r:id="rId24"/>
    <p:sldId id="289" r:id="rId25"/>
    <p:sldId id="293" r:id="rId26"/>
    <p:sldId id="286" r:id="rId27"/>
    <p:sldId id="268" r:id="rId28"/>
    <p:sldId id="288" r:id="rId29"/>
    <p:sldId id="307" r:id="rId30"/>
    <p:sldId id="306" r:id="rId31"/>
    <p:sldId id="301" r:id="rId32"/>
    <p:sldId id="312" r:id="rId33"/>
    <p:sldId id="308" r:id="rId34"/>
    <p:sldId id="309" r:id="rId35"/>
    <p:sldId id="310" r:id="rId36"/>
    <p:sldId id="313" r:id="rId37"/>
    <p:sldId id="311" r:id="rId38"/>
    <p:sldId id="314" r:id="rId39"/>
    <p:sldId id="315" r:id="rId40"/>
    <p:sldId id="316" r:id="rId41"/>
    <p:sldId id="317" r:id="rId42"/>
    <p:sldId id="318" r:id="rId43"/>
    <p:sldId id="326" r:id="rId44"/>
    <p:sldId id="323" r:id="rId45"/>
    <p:sldId id="324" r:id="rId46"/>
    <p:sldId id="325" r:id="rId47"/>
    <p:sldId id="332" r:id="rId48"/>
    <p:sldId id="327" r:id="rId49"/>
    <p:sldId id="328" r:id="rId50"/>
    <p:sldId id="319" r:id="rId51"/>
    <p:sldId id="320" r:id="rId52"/>
    <p:sldId id="322" r:id="rId53"/>
    <p:sldId id="321" r:id="rId54"/>
    <p:sldId id="333" r:id="rId55"/>
    <p:sldId id="299" r:id="rId56"/>
    <p:sldId id="330" r:id="rId57"/>
    <p:sldId id="334" r:id="rId58"/>
    <p:sldId id="331" r:id="rId59"/>
    <p:sldId id="335" r:id="rId60"/>
    <p:sldId id="336" r:id="rId61"/>
    <p:sldId id="337" r:id="rId62"/>
    <p:sldId id="338" r:id="rId63"/>
    <p:sldId id="339" r:id="rId64"/>
    <p:sldId id="272"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666699"/>
    <a:srgbClr val="70D8F0"/>
    <a:srgbClr val="6CF4EE"/>
    <a:srgbClr val="0066FF"/>
    <a:srgbClr val="FFFFCC"/>
    <a:srgbClr val="FFFF00"/>
    <a:srgbClr val="33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660"/>
  </p:normalViewPr>
  <p:slideViewPr>
    <p:cSldViewPr>
      <p:cViewPr>
        <p:scale>
          <a:sx n="73" d="100"/>
          <a:sy n="73" d="100"/>
        </p:scale>
        <p:origin x="-1278"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hyperlink" Target="&#24515;&#24471;.pdf" TargetMode="External"/><Relationship Id="rId1" Type="http://schemas.openxmlformats.org/officeDocument/2006/relationships/hyperlink" Target="&#19990;&#30028;&#20043;&#31383;&#21320;&#38291;&#35542;&#22727;.pdf"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24515;&#24471;.pdf" TargetMode="External"/><Relationship Id="rId1" Type="http://schemas.openxmlformats.org/officeDocument/2006/relationships/hyperlink" Target="&#19990;&#30028;&#20043;&#31383;&#21320;&#38291;&#35542;&#22727;.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EEF3C-D7F7-4C65-A5DE-3F113360525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zh-TW" altLang="en-US"/>
        </a:p>
      </dgm:t>
    </dgm:pt>
    <dgm:pt modelId="{78D2E7A8-B77C-480D-8C83-8B81D806DAAD}">
      <dgm:prSet phldrT="[文字]"/>
      <dgm:spPr/>
      <dgm:t>
        <a:bodyPr/>
        <a:lstStyle/>
        <a:p>
          <a:r>
            <a:rPr lang="zh-TW" altLang="en-US">
              <a:latin typeface="華康行楷體W5(P)" pitchFamily="66" charset="-120"/>
              <a:ea typeface="華康行楷體W5(P)" pitchFamily="66" charset="-120"/>
            </a:rPr>
            <a:t>服務學習</a:t>
          </a:r>
        </a:p>
      </dgm:t>
    </dgm:pt>
    <dgm:pt modelId="{34395B2C-4613-4FF5-9A80-E078D0B10ABC}" type="parTrans" cxnId="{325C5AC7-DD98-4DB0-9AF2-470C6893BC01}">
      <dgm:prSet/>
      <dgm:spPr/>
      <dgm:t>
        <a:bodyPr/>
        <a:lstStyle/>
        <a:p>
          <a:endParaRPr lang="zh-TW" altLang="en-US">
            <a:latin typeface="華康行楷體W5(P)" pitchFamily="66" charset="-120"/>
            <a:ea typeface="華康行楷體W5(P)" pitchFamily="66" charset="-120"/>
          </a:endParaRPr>
        </a:p>
      </dgm:t>
    </dgm:pt>
    <dgm:pt modelId="{A11C522F-8118-4350-A7C5-5A870C9EDC46}" type="sibTrans" cxnId="{325C5AC7-DD98-4DB0-9AF2-470C6893BC01}">
      <dgm:prSet/>
      <dgm:spPr/>
      <dgm:t>
        <a:bodyPr/>
        <a:lstStyle/>
        <a:p>
          <a:endParaRPr lang="zh-TW" altLang="en-US">
            <a:latin typeface="華康行楷體W5(P)" pitchFamily="66" charset="-120"/>
            <a:ea typeface="華康行楷體W5(P)" pitchFamily="66" charset="-120"/>
          </a:endParaRPr>
        </a:p>
      </dgm:t>
    </dgm:pt>
    <dgm:pt modelId="{AE89A770-0973-4540-95C2-F886F74DDFC6}">
      <dgm:prSet phldrT="[文字]"/>
      <dgm:spPr/>
      <dgm:t>
        <a:bodyPr/>
        <a:lstStyle/>
        <a:p>
          <a:pPr>
            <a:lnSpc>
              <a:spcPct val="150000"/>
            </a:lnSpc>
          </a:pPr>
          <a:r>
            <a:rPr lang="zh-TW" altLang="en-US" dirty="0">
              <a:solidFill>
                <a:srgbClr val="C00000"/>
              </a:solidFill>
              <a:latin typeface="華康行楷體W5(P)" pitchFamily="66" charset="-120"/>
              <a:ea typeface="華康行楷體W5(P)" pitchFamily="66" charset="-120"/>
            </a:rPr>
            <a:t>學生為主體</a:t>
          </a:r>
        </a:p>
      </dgm:t>
    </dgm:pt>
    <dgm:pt modelId="{A6ABB365-C30F-4DF0-85BE-ACE21BC2A4A7}" type="parTrans" cxnId="{46DF6BE4-868A-447A-866A-6DF25BC0BF16}">
      <dgm:prSet/>
      <dgm:spPr/>
      <dgm:t>
        <a:bodyPr/>
        <a:lstStyle/>
        <a:p>
          <a:endParaRPr lang="zh-TW" altLang="en-US">
            <a:latin typeface="華康行楷體W5(P)" pitchFamily="66" charset="-120"/>
            <a:ea typeface="華康行楷體W5(P)" pitchFamily="66" charset="-120"/>
          </a:endParaRPr>
        </a:p>
      </dgm:t>
    </dgm:pt>
    <dgm:pt modelId="{71F2774E-B541-44BB-9A6C-5503C173C3FF}" type="sibTrans" cxnId="{46DF6BE4-868A-447A-866A-6DF25BC0BF16}">
      <dgm:prSet/>
      <dgm:spPr/>
      <dgm:t>
        <a:bodyPr/>
        <a:lstStyle/>
        <a:p>
          <a:endParaRPr lang="zh-TW" altLang="en-US">
            <a:latin typeface="華康行楷體W5(P)" pitchFamily="66" charset="-120"/>
            <a:ea typeface="華康行楷體W5(P)" pitchFamily="66" charset="-120"/>
          </a:endParaRPr>
        </a:p>
      </dgm:t>
    </dgm:pt>
    <dgm:pt modelId="{0F043ECB-3832-4F27-975C-184A6BC8492C}">
      <dgm:prSet phldrT="[文字]"/>
      <dgm:spPr/>
      <dgm:t>
        <a:bodyPr/>
        <a:lstStyle/>
        <a:p>
          <a:pPr>
            <a:lnSpc>
              <a:spcPct val="150000"/>
            </a:lnSpc>
          </a:pPr>
          <a:r>
            <a:rPr lang="zh-TW" altLang="en-US" dirty="0">
              <a:solidFill>
                <a:srgbClr val="C00000"/>
              </a:solidFill>
              <a:latin typeface="華康行楷體W5(P)" pitchFamily="66" charset="-120"/>
              <a:ea typeface="華康行楷體W5(P)" pitchFamily="66" charset="-120"/>
            </a:rPr>
            <a:t>教師教學研習</a:t>
          </a:r>
        </a:p>
      </dgm:t>
    </dgm:pt>
    <dgm:pt modelId="{A1B62F83-12E8-47C0-87F8-FCA64830E988}" type="parTrans" cxnId="{78F3DCF0-C1E4-4B9A-A2DD-52BA26F0D3DA}">
      <dgm:prSet/>
      <dgm:spPr/>
      <dgm:t>
        <a:bodyPr/>
        <a:lstStyle/>
        <a:p>
          <a:endParaRPr lang="zh-TW" altLang="en-US">
            <a:latin typeface="華康行楷體W5(P)" pitchFamily="66" charset="-120"/>
            <a:ea typeface="華康行楷體W5(P)" pitchFamily="66" charset="-120"/>
          </a:endParaRPr>
        </a:p>
      </dgm:t>
    </dgm:pt>
    <dgm:pt modelId="{28CFD0BA-448E-4ABE-9837-19A4B48B2756}" type="sibTrans" cxnId="{78F3DCF0-C1E4-4B9A-A2DD-52BA26F0D3DA}">
      <dgm:prSet/>
      <dgm:spPr/>
      <dgm:t>
        <a:bodyPr/>
        <a:lstStyle/>
        <a:p>
          <a:endParaRPr lang="zh-TW" altLang="en-US">
            <a:latin typeface="華康行楷體W5(P)" pitchFamily="66" charset="-120"/>
            <a:ea typeface="華康行楷體W5(P)" pitchFamily="66" charset="-120"/>
          </a:endParaRPr>
        </a:p>
      </dgm:t>
    </dgm:pt>
    <dgm:pt modelId="{5B7C60FA-91C9-4BF6-BAB3-0149EFF10D18}">
      <dgm:prSet phldrT="[文字]"/>
      <dgm:spPr/>
      <dgm:t>
        <a:bodyPr/>
        <a:lstStyle/>
        <a:p>
          <a:r>
            <a:rPr lang="zh-TW" altLang="en-US" dirty="0">
              <a:latin typeface="華康行楷體W5(P)" pitchFamily="66" charset="-120"/>
              <a:ea typeface="華康行楷體W5(P)" pitchFamily="66" charset="-120"/>
            </a:rPr>
            <a:t>明道之愛</a:t>
          </a:r>
        </a:p>
      </dgm:t>
    </dgm:pt>
    <dgm:pt modelId="{A66C9DEB-875C-4957-9942-CFFA61D12F37}" type="parTrans" cxnId="{996679B4-B4CC-4851-B932-731AB9864898}">
      <dgm:prSet/>
      <dgm:spPr/>
      <dgm:t>
        <a:bodyPr/>
        <a:lstStyle/>
        <a:p>
          <a:endParaRPr lang="zh-TW" altLang="en-US">
            <a:latin typeface="華康行楷體W5(P)" pitchFamily="66" charset="-120"/>
            <a:ea typeface="華康行楷體W5(P)" pitchFamily="66" charset="-120"/>
          </a:endParaRPr>
        </a:p>
      </dgm:t>
    </dgm:pt>
    <dgm:pt modelId="{7D025D48-8B10-4B59-BC44-90052D9BBD61}" type="sibTrans" cxnId="{996679B4-B4CC-4851-B932-731AB9864898}">
      <dgm:prSet/>
      <dgm:spPr/>
      <dgm:t>
        <a:bodyPr/>
        <a:lstStyle/>
        <a:p>
          <a:endParaRPr lang="zh-TW" altLang="en-US">
            <a:latin typeface="華康行楷體W5(P)" pitchFamily="66" charset="-120"/>
            <a:ea typeface="華康行楷體W5(P)" pitchFamily="66" charset="-120"/>
          </a:endParaRPr>
        </a:p>
      </dgm:t>
    </dgm:pt>
    <dgm:pt modelId="{C143EA34-72B3-4573-9F35-4A58178B7869}">
      <dgm:prSet phldrT="[文字]"/>
      <dgm:spPr/>
      <dgm:t>
        <a:bodyPr/>
        <a:lstStyle/>
        <a:p>
          <a:r>
            <a:rPr lang="zh-TW" altLang="en-US" dirty="0">
              <a:solidFill>
                <a:srgbClr val="C00000"/>
              </a:solidFill>
              <a:latin typeface="華康行楷體W5(P)" pitchFamily="66" charset="-120"/>
              <a:ea typeface="華康行楷體W5(P)" pitchFamily="66" charset="-120"/>
            </a:rPr>
            <a:t>校舍整建</a:t>
          </a:r>
        </a:p>
      </dgm:t>
    </dgm:pt>
    <dgm:pt modelId="{FD5195D0-898F-4E19-890F-31D29298F1D7}" type="parTrans" cxnId="{186AA632-0BF2-47C1-951B-3D1333D6859A}">
      <dgm:prSet/>
      <dgm:spPr/>
      <dgm:t>
        <a:bodyPr/>
        <a:lstStyle/>
        <a:p>
          <a:endParaRPr lang="zh-TW" altLang="en-US">
            <a:latin typeface="華康行楷體W5(P)" pitchFamily="66" charset="-120"/>
            <a:ea typeface="華康行楷體W5(P)" pitchFamily="66" charset="-120"/>
          </a:endParaRPr>
        </a:p>
      </dgm:t>
    </dgm:pt>
    <dgm:pt modelId="{26C15415-144B-4F90-AA15-464BC768A724}" type="sibTrans" cxnId="{186AA632-0BF2-47C1-951B-3D1333D6859A}">
      <dgm:prSet/>
      <dgm:spPr/>
      <dgm:t>
        <a:bodyPr/>
        <a:lstStyle/>
        <a:p>
          <a:endParaRPr lang="zh-TW" altLang="en-US">
            <a:latin typeface="華康行楷體W5(P)" pitchFamily="66" charset="-120"/>
            <a:ea typeface="華康行楷體W5(P)" pitchFamily="66" charset="-120"/>
          </a:endParaRPr>
        </a:p>
      </dgm:t>
    </dgm:pt>
    <dgm:pt modelId="{AAF96F11-17CC-414A-B649-F930B30EBC01}">
      <dgm:prSet phldrT="[文字]"/>
      <dgm:spPr/>
      <dgm:t>
        <a:bodyPr/>
        <a:lstStyle/>
        <a:p>
          <a:r>
            <a:rPr lang="zh-TW" altLang="en-US" dirty="0">
              <a:solidFill>
                <a:srgbClr val="C00000"/>
              </a:solidFill>
              <a:latin typeface="華康行楷體W5(P)" pitchFamily="66" charset="-120"/>
              <a:ea typeface="華康行楷體W5(P)" pitchFamily="66" charset="-120"/>
            </a:rPr>
            <a:t>圖書資源</a:t>
          </a:r>
        </a:p>
      </dgm:t>
    </dgm:pt>
    <dgm:pt modelId="{C320EE69-7224-4B57-A27A-5F1A22347155}" type="parTrans" cxnId="{A50EB868-C964-4F34-83D6-92D52E4F4CEC}">
      <dgm:prSet/>
      <dgm:spPr/>
      <dgm:t>
        <a:bodyPr/>
        <a:lstStyle/>
        <a:p>
          <a:endParaRPr lang="zh-TW" altLang="en-US">
            <a:latin typeface="華康行楷體W5(P)" pitchFamily="66" charset="-120"/>
            <a:ea typeface="華康行楷體W5(P)" pitchFamily="66" charset="-120"/>
          </a:endParaRPr>
        </a:p>
      </dgm:t>
    </dgm:pt>
    <dgm:pt modelId="{402819BC-7744-4390-804F-555EC8B0731B}" type="sibTrans" cxnId="{A50EB868-C964-4F34-83D6-92D52E4F4CEC}">
      <dgm:prSet/>
      <dgm:spPr/>
      <dgm:t>
        <a:bodyPr/>
        <a:lstStyle/>
        <a:p>
          <a:endParaRPr lang="zh-TW" altLang="en-US">
            <a:latin typeface="華康行楷體W5(P)" pitchFamily="66" charset="-120"/>
            <a:ea typeface="華康行楷體W5(P)" pitchFamily="66" charset="-120"/>
          </a:endParaRPr>
        </a:p>
      </dgm:t>
    </dgm:pt>
    <dgm:pt modelId="{10177350-8B3C-4721-8F26-2FC15DD10C3B}">
      <dgm:prSet phldrT="[文字]"/>
      <dgm:spPr/>
      <dgm:t>
        <a:bodyPr/>
        <a:lstStyle/>
        <a:p>
          <a:r>
            <a:rPr lang="en-US" altLang="zh-TW" dirty="0">
              <a:latin typeface="華康行楷體W5(P)" pitchFamily="66" charset="-120"/>
              <a:ea typeface="華康行楷體W5(P)" pitchFamily="66" charset="-120"/>
            </a:rPr>
            <a:t>PTA</a:t>
          </a:r>
          <a:r>
            <a:rPr lang="zh-TW" altLang="en-US" dirty="0">
              <a:latin typeface="華康行楷體W5(P)" pitchFamily="66" charset="-120"/>
              <a:ea typeface="華康行楷體W5(P)" pitchFamily="66" charset="-120"/>
            </a:rPr>
            <a:t>之愛</a:t>
          </a:r>
        </a:p>
      </dgm:t>
    </dgm:pt>
    <dgm:pt modelId="{97BDF81D-BFC6-4E12-A65F-108B815FA9B2}" type="parTrans" cxnId="{C399D9DF-39D3-454B-8573-BE98EB176DD2}">
      <dgm:prSet/>
      <dgm:spPr/>
      <dgm:t>
        <a:bodyPr/>
        <a:lstStyle/>
        <a:p>
          <a:endParaRPr lang="zh-TW" altLang="en-US">
            <a:latin typeface="華康行楷體W5(P)" pitchFamily="66" charset="-120"/>
            <a:ea typeface="華康行楷體W5(P)" pitchFamily="66" charset="-120"/>
          </a:endParaRPr>
        </a:p>
      </dgm:t>
    </dgm:pt>
    <dgm:pt modelId="{B6E51392-A1FB-41EE-8BBB-82CB3418A169}" type="sibTrans" cxnId="{C399D9DF-39D3-454B-8573-BE98EB176DD2}">
      <dgm:prSet/>
      <dgm:spPr/>
      <dgm:t>
        <a:bodyPr/>
        <a:lstStyle/>
        <a:p>
          <a:endParaRPr lang="zh-TW" altLang="en-US">
            <a:latin typeface="華康行楷體W5(P)" pitchFamily="66" charset="-120"/>
            <a:ea typeface="華康行楷體W5(P)" pitchFamily="66" charset="-120"/>
          </a:endParaRPr>
        </a:p>
      </dgm:t>
    </dgm:pt>
    <dgm:pt modelId="{4CE763B3-5FDF-415F-9E8A-CC032453B331}">
      <dgm:prSet phldrT="[文字]"/>
      <dgm:spPr/>
      <dgm:t>
        <a:bodyPr/>
        <a:lstStyle/>
        <a:p>
          <a:pPr>
            <a:lnSpc>
              <a:spcPct val="150000"/>
            </a:lnSpc>
          </a:pPr>
          <a:r>
            <a:rPr lang="zh-TW" altLang="en-US" dirty="0">
              <a:solidFill>
                <a:srgbClr val="C00000"/>
              </a:solidFill>
              <a:latin typeface="華康行楷體W5(P)" pitchFamily="66" charset="-120"/>
              <a:ea typeface="華康行楷體W5(P)" pitchFamily="66" charset="-120"/>
            </a:rPr>
            <a:t>教師薪資</a:t>
          </a:r>
        </a:p>
      </dgm:t>
    </dgm:pt>
    <dgm:pt modelId="{044572EC-3443-4A46-8E13-4AD67D5075DB}" type="parTrans" cxnId="{A5BC6021-3423-4846-AD32-DF2822A8F765}">
      <dgm:prSet/>
      <dgm:spPr/>
      <dgm:t>
        <a:bodyPr/>
        <a:lstStyle/>
        <a:p>
          <a:endParaRPr lang="zh-TW" altLang="en-US">
            <a:latin typeface="華康行楷體W5(P)" pitchFamily="66" charset="-120"/>
            <a:ea typeface="華康行楷體W5(P)" pitchFamily="66" charset="-120"/>
          </a:endParaRPr>
        </a:p>
      </dgm:t>
    </dgm:pt>
    <dgm:pt modelId="{31875B41-5CA7-443C-AE1B-811C2D611461}" type="sibTrans" cxnId="{A5BC6021-3423-4846-AD32-DF2822A8F765}">
      <dgm:prSet/>
      <dgm:spPr/>
      <dgm:t>
        <a:bodyPr/>
        <a:lstStyle/>
        <a:p>
          <a:endParaRPr lang="zh-TW" altLang="en-US">
            <a:latin typeface="華康行楷體W5(P)" pitchFamily="66" charset="-120"/>
            <a:ea typeface="華康行楷體W5(P)" pitchFamily="66" charset="-120"/>
          </a:endParaRPr>
        </a:p>
      </dgm:t>
    </dgm:pt>
    <dgm:pt modelId="{734AF7EF-EC2E-47EE-9118-61FCB6CE24F2}">
      <dgm:prSet phldrT="[文字]"/>
      <dgm:spPr/>
      <dgm:t>
        <a:bodyPr/>
        <a:lstStyle/>
        <a:p>
          <a:pPr>
            <a:lnSpc>
              <a:spcPct val="150000"/>
            </a:lnSpc>
          </a:pPr>
          <a:r>
            <a:rPr lang="zh-TW" altLang="en-US" dirty="0">
              <a:solidFill>
                <a:srgbClr val="C00000"/>
              </a:solidFill>
              <a:latin typeface="華康行楷體W5(P)" pitchFamily="66" charset="-120"/>
              <a:ea typeface="華康行楷體W5(P)" pitchFamily="66" charset="-120"/>
            </a:rPr>
            <a:t>師培經費</a:t>
          </a:r>
        </a:p>
      </dgm:t>
    </dgm:pt>
    <dgm:pt modelId="{68D356B7-DACF-4C76-8D53-2F0B5F9EED58}" type="parTrans" cxnId="{C9E9B9E6-46BF-40AD-911E-9058BAD55C8B}">
      <dgm:prSet/>
      <dgm:spPr/>
      <dgm:t>
        <a:bodyPr/>
        <a:lstStyle/>
        <a:p>
          <a:endParaRPr lang="zh-TW" altLang="en-US">
            <a:latin typeface="華康行楷體W5(P)" pitchFamily="66" charset="-120"/>
            <a:ea typeface="華康行楷體W5(P)" pitchFamily="66" charset="-120"/>
          </a:endParaRPr>
        </a:p>
      </dgm:t>
    </dgm:pt>
    <dgm:pt modelId="{DC89A395-B7E9-4124-96A6-17AA9C2B6F93}" type="sibTrans" cxnId="{C9E9B9E6-46BF-40AD-911E-9058BAD55C8B}">
      <dgm:prSet/>
      <dgm:spPr/>
      <dgm:t>
        <a:bodyPr/>
        <a:lstStyle/>
        <a:p>
          <a:endParaRPr lang="zh-TW" altLang="en-US">
            <a:latin typeface="華康行楷體W5(P)" pitchFamily="66" charset="-120"/>
            <a:ea typeface="華康行楷體W5(P)" pitchFamily="66" charset="-120"/>
          </a:endParaRPr>
        </a:p>
      </dgm:t>
    </dgm:pt>
    <dgm:pt modelId="{879DE168-4664-4AF5-8A34-B5E8D3892A5A}">
      <dgm:prSet phldrT="[文字]"/>
      <dgm:spPr/>
      <dgm:t>
        <a:bodyPr/>
        <a:lstStyle/>
        <a:p>
          <a:r>
            <a:rPr lang="zh-TW" altLang="en-US" dirty="0">
              <a:solidFill>
                <a:srgbClr val="C00000"/>
              </a:solidFill>
              <a:latin typeface="華康行楷體W5(P)" pitchFamily="66" charset="-120"/>
              <a:ea typeface="華康行楷體W5(P)" pitchFamily="66" charset="-120"/>
            </a:rPr>
            <a:t>貧童助學計畫</a:t>
          </a:r>
        </a:p>
      </dgm:t>
    </dgm:pt>
    <dgm:pt modelId="{D5A7C8F4-F9B8-4C1D-8258-E58226326110}" type="parTrans" cxnId="{62150C33-C6C4-45D5-8B68-7C659B9506E5}">
      <dgm:prSet/>
      <dgm:spPr/>
      <dgm:t>
        <a:bodyPr/>
        <a:lstStyle/>
        <a:p>
          <a:endParaRPr lang="zh-TW" altLang="en-US">
            <a:latin typeface="華康行楷體W5(P)" pitchFamily="66" charset="-120"/>
            <a:ea typeface="華康行楷體W5(P)" pitchFamily="66" charset="-120"/>
          </a:endParaRPr>
        </a:p>
      </dgm:t>
    </dgm:pt>
    <dgm:pt modelId="{A55F3D4B-136E-440B-9A25-B81FC6534EEB}" type="sibTrans" cxnId="{62150C33-C6C4-45D5-8B68-7C659B9506E5}">
      <dgm:prSet/>
      <dgm:spPr/>
      <dgm:t>
        <a:bodyPr/>
        <a:lstStyle/>
        <a:p>
          <a:endParaRPr lang="zh-TW" altLang="en-US">
            <a:latin typeface="華康行楷體W5(P)" pitchFamily="66" charset="-120"/>
            <a:ea typeface="華康行楷體W5(P)" pitchFamily="66" charset="-120"/>
          </a:endParaRPr>
        </a:p>
      </dgm:t>
    </dgm:pt>
    <dgm:pt modelId="{7D691D68-900F-4F2B-866E-C3EE46697393}" type="pres">
      <dgm:prSet presAssocID="{7EFEEF3C-D7F7-4C65-A5DE-3F1133605257}" presName="Name0" presStyleCnt="0">
        <dgm:presLayoutVars>
          <dgm:dir/>
          <dgm:animLvl val="lvl"/>
          <dgm:resizeHandles val="exact"/>
        </dgm:presLayoutVars>
      </dgm:prSet>
      <dgm:spPr/>
      <dgm:t>
        <a:bodyPr/>
        <a:lstStyle/>
        <a:p>
          <a:endParaRPr lang="zh-TW" altLang="en-US"/>
        </a:p>
      </dgm:t>
    </dgm:pt>
    <dgm:pt modelId="{A6048A77-98E9-4117-BCCD-886B1C57F7CD}" type="pres">
      <dgm:prSet presAssocID="{7EFEEF3C-D7F7-4C65-A5DE-3F1133605257}" presName="tSp" presStyleCnt="0"/>
      <dgm:spPr/>
    </dgm:pt>
    <dgm:pt modelId="{BFC6CB7C-94C8-44B2-AAE6-85FBA81BEA97}" type="pres">
      <dgm:prSet presAssocID="{7EFEEF3C-D7F7-4C65-A5DE-3F1133605257}" presName="bSp" presStyleCnt="0"/>
      <dgm:spPr/>
    </dgm:pt>
    <dgm:pt modelId="{4DA55D30-73F4-47B2-99BD-8C0B99B59DDB}" type="pres">
      <dgm:prSet presAssocID="{7EFEEF3C-D7F7-4C65-A5DE-3F1133605257}" presName="process" presStyleCnt="0"/>
      <dgm:spPr/>
    </dgm:pt>
    <dgm:pt modelId="{216932C8-6527-4921-8FD9-EAA7E88CBDAE}" type="pres">
      <dgm:prSet presAssocID="{78D2E7A8-B77C-480D-8C83-8B81D806DAAD}" presName="composite1" presStyleCnt="0"/>
      <dgm:spPr/>
    </dgm:pt>
    <dgm:pt modelId="{CFD76D3F-FCEC-45C8-8E2A-4A1F251D0770}" type="pres">
      <dgm:prSet presAssocID="{78D2E7A8-B77C-480D-8C83-8B81D806DAAD}" presName="dummyNode1" presStyleLbl="node1" presStyleIdx="0" presStyleCnt="3"/>
      <dgm:spPr/>
    </dgm:pt>
    <dgm:pt modelId="{45AAAD1C-CC6E-4BE1-8E07-F9E0D83614D4}" type="pres">
      <dgm:prSet presAssocID="{78D2E7A8-B77C-480D-8C83-8B81D806DAAD}" presName="childNode1" presStyleLbl="bgAcc1" presStyleIdx="0" presStyleCnt="3">
        <dgm:presLayoutVars>
          <dgm:bulletEnabled val="1"/>
        </dgm:presLayoutVars>
      </dgm:prSet>
      <dgm:spPr/>
      <dgm:t>
        <a:bodyPr/>
        <a:lstStyle/>
        <a:p>
          <a:endParaRPr lang="zh-TW" altLang="en-US"/>
        </a:p>
      </dgm:t>
    </dgm:pt>
    <dgm:pt modelId="{FDB3B54D-6620-4350-A465-9C16F7955EC7}" type="pres">
      <dgm:prSet presAssocID="{78D2E7A8-B77C-480D-8C83-8B81D806DAAD}" presName="childNode1tx" presStyleLbl="bgAcc1" presStyleIdx="0" presStyleCnt="3">
        <dgm:presLayoutVars>
          <dgm:bulletEnabled val="1"/>
        </dgm:presLayoutVars>
      </dgm:prSet>
      <dgm:spPr/>
      <dgm:t>
        <a:bodyPr/>
        <a:lstStyle/>
        <a:p>
          <a:endParaRPr lang="zh-TW" altLang="en-US"/>
        </a:p>
      </dgm:t>
    </dgm:pt>
    <dgm:pt modelId="{78AAED75-5754-4DEE-BC18-1CB3044F3143}" type="pres">
      <dgm:prSet presAssocID="{78D2E7A8-B77C-480D-8C83-8B81D806DAAD}" presName="parentNode1" presStyleLbl="node1" presStyleIdx="0" presStyleCnt="3">
        <dgm:presLayoutVars>
          <dgm:chMax val="1"/>
          <dgm:bulletEnabled val="1"/>
        </dgm:presLayoutVars>
      </dgm:prSet>
      <dgm:spPr/>
      <dgm:t>
        <a:bodyPr/>
        <a:lstStyle/>
        <a:p>
          <a:endParaRPr lang="zh-TW" altLang="en-US"/>
        </a:p>
      </dgm:t>
    </dgm:pt>
    <dgm:pt modelId="{9C572031-6411-4A0E-8546-0B630B58D52E}" type="pres">
      <dgm:prSet presAssocID="{78D2E7A8-B77C-480D-8C83-8B81D806DAAD}" presName="connSite1" presStyleCnt="0"/>
      <dgm:spPr/>
    </dgm:pt>
    <dgm:pt modelId="{F71AF919-FCFB-4825-933C-BA8CB023DD64}" type="pres">
      <dgm:prSet presAssocID="{A11C522F-8118-4350-A7C5-5A870C9EDC46}" presName="Name9" presStyleLbl="sibTrans2D1" presStyleIdx="0" presStyleCnt="2"/>
      <dgm:spPr/>
      <dgm:t>
        <a:bodyPr/>
        <a:lstStyle/>
        <a:p>
          <a:endParaRPr lang="zh-TW" altLang="en-US"/>
        </a:p>
      </dgm:t>
    </dgm:pt>
    <dgm:pt modelId="{9F235C56-760E-4F10-9D8E-F16EF3EDEBA9}" type="pres">
      <dgm:prSet presAssocID="{5B7C60FA-91C9-4BF6-BAB3-0149EFF10D18}" presName="composite2" presStyleCnt="0"/>
      <dgm:spPr/>
    </dgm:pt>
    <dgm:pt modelId="{381BD200-4967-42C9-BC7C-C03CE973003E}" type="pres">
      <dgm:prSet presAssocID="{5B7C60FA-91C9-4BF6-BAB3-0149EFF10D18}" presName="dummyNode2" presStyleLbl="node1" presStyleIdx="0" presStyleCnt="3"/>
      <dgm:spPr/>
    </dgm:pt>
    <dgm:pt modelId="{7471C468-161B-4647-8007-51A67EA70A7E}" type="pres">
      <dgm:prSet presAssocID="{5B7C60FA-91C9-4BF6-BAB3-0149EFF10D18}" presName="childNode2" presStyleLbl="bgAcc1" presStyleIdx="1" presStyleCnt="3">
        <dgm:presLayoutVars>
          <dgm:bulletEnabled val="1"/>
        </dgm:presLayoutVars>
      </dgm:prSet>
      <dgm:spPr/>
      <dgm:t>
        <a:bodyPr/>
        <a:lstStyle/>
        <a:p>
          <a:endParaRPr lang="zh-TW" altLang="en-US"/>
        </a:p>
      </dgm:t>
    </dgm:pt>
    <dgm:pt modelId="{919BDBB1-F228-454A-B5F1-DF17320190E2}" type="pres">
      <dgm:prSet presAssocID="{5B7C60FA-91C9-4BF6-BAB3-0149EFF10D18}" presName="childNode2tx" presStyleLbl="bgAcc1" presStyleIdx="1" presStyleCnt="3">
        <dgm:presLayoutVars>
          <dgm:bulletEnabled val="1"/>
        </dgm:presLayoutVars>
      </dgm:prSet>
      <dgm:spPr/>
      <dgm:t>
        <a:bodyPr/>
        <a:lstStyle/>
        <a:p>
          <a:endParaRPr lang="zh-TW" altLang="en-US"/>
        </a:p>
      </dgm:t>
    </dgm:pt>
    <dgm:pt modelId="{4532DE55-A436-4607-B868-2AA39E025EA4}" type="pres">
      <dgm:prSet presAssocID="{5B7C60FA-91C9-4BF6-BAB3-0149EFF10D18}" presName="parentNode2" presStyleLbl="node1" presStyleIdx="1" presStyleCnt="3">
        <dgm:presLayoutVars>
          <dgm:chMax val="0"/>
          <dgm:bulletEnabled val="1"/>
        </dgm:presLayoutVars>
      </dgm:prSet>
      <dgm:spPr/>
      <dgm:t>
        <a:bodyPr/>
        <a:lstStyle/>
        <a:p>
          <a:endParaRPr lang="zh-TW" altLang="en-US"/>
        </a:p>
      </dgm:t>
    </dgm:pt>
    <dgm:pt modelId="{6CF26E83-D9B6-4C15-B70C-BA488EA8C225}" type="pres">
      <dgm:prSet presAssocID="{5B7C60FA-91C9-4BF6-BAB3-0149EFF10D18}" presName="connSite2" presStyleCnt="0"/>
      <dgm:spPr/>
    </dgm:pt>
    <dgm:pt modelId="{1EF049E7-A95C-4F6C-A51B-993635E69C51}" type="pres">
      <dgm:prSet presAssocID="{7D025D48-8B10-4B59-BC44-90052D9BBD61}" presName="Name18" presStyleLbl="sibTrans2D1" presStyleIdx="1" presStyleCnt="2"/>
      <dgm:spPr/>
      <dgm:t>
        <a:bodyPr/>
        <a:lstStyle/>
        <a:p>
          <a:endParaRPr lang="zh-TW" altLang="en-US"/>
        </a:p>
      </dgm:t>
    </dgm:pt>
    <dgm:pt modelId="{B7105EEA-6EFA-4E0D-A141-DDCC5A36AB84}" type="pres">
      <dgm:prSet presAssocID="{10177350-8B3C-4721-8F26-2FC15DD10C3B}" presName="composite1" presStyleCnt="0"/>
      <dgm:spPr/>
    </dgm:pt>
    <dgm:pt modelId="{00D8DA62-B87C-47C9-A34F-E14F9117417F}" type="pres">
      <dgm:prSet presAssocID="{10177350-8B3C-4721-8F26-2FC15DD10C3B}" presName="dummyNode1" presStyleLbl="node1" presStyleIdx="1" presStyleCnt="3"/>
      <dgm:spPr/>
    </dgm:pt>
    <dgm:pt modelId="{48162AA7-F9E4-438C-9D78-8D7397D6411B}" type="pres">
      <dgm:prSet presAssocID="{10177350-8B3C-4721-8F26-2FC15DD10C3B}" presName="childNode1" presStyleLbl="bgAcc1" presStyleIdx="2" presStyleCnt="3">
        <dgm:presLayoutVars>
          <dgm:bulletEnabled val="1"/>
        </dgm:presLayoutVars>
      </dgm:prSet>
      <dgm:spPr/>
      <dgm:t>
        <a:bodyPr/>
        <a:lstStyle/>
        <a:p>
          <a:endParaRPr lang="zh-TW" altLang="en-US"/>
        </a:p>
      </dgm:t>
    </dgm:pt>
    <dgm:pt modelId="{25FFD58C-9B4F-469F-8D28-7B796B07BF87}" type="pres">
      <dgm:prSet presAssocID="{10177350-8B3C-4721-8F26-2FC15DD10C3B}" presName="childNode1tx" presStyleLbl="bgAcc1" presStyleIdx="2" presStyleCnt="3">
        <dgm:presLayoutVars>
          <dgm:bulletEnabled val="1"/>
        </dgm:presLayoutVars>
      </dgm:prSet>
      <dgm:spPr/>
      <dgm:t>
        <a:bodyPr/>
        <a:lstStyle/>
        <a:p>
          <a:endParaRPr lang="zh-TW" altLang="en-US"/>
        </a:p>
      </dgm:t>
    </dgm:pt>
    <dgm:pt modelId="{45088B9D-F46B-4C6D-AF01-D3082B5E9E61}" type="pres">
      <dgm:prSet presAssocID="{10177350-8B3C-4721-8F26-2FC15DD10C3B}" presName="parentNode1" presStyleLbl="node1" presStyleIdx="2" presStyleCnt="3">
        <dgm:presLayoutVars>
          <dgm:chMax val="1"/>
          <dgm:bulletEnabled val="1"/>
        </dgm:presLayoutVars>
      </dgm:prSet>
      <dgm:spPr/>
      <dgm:t>
        <a:bodyPr/>
        <a:lstStyle/>
        <a:p>
          <a:endParaRPr lang="zh-TW" altLang="en-US"/>
        </a:p>
      </dgm:t>
    </dgm:pt>
    <dgm:pt modelId="{41FF93AF-92B7-43E3-B3B8-2F321A725F27}" type="pres">
      <dgm:prSet presAssocID="{10177350-8B3C-4721-8F26-2FC15DD10C3B}" presName="connSite1" presStyleCnt="0"/>
      <dgm:spPr/>
    </dgm:pt>
  </dgm:ptLst>
  <dgm:cxnLst>
    <dgm:cxn modelId="{186AA632-0BF2-47C1-951B-3D1333D6859A}" srcId="{5B7C60FA-91C9-4BF6-BAB3-0149EFF10D18}" destId="{C143EA34-72B3-4573-9F35-4A58178B7869}" srcOrd="0" destOrd="0" parTransId="{FD5195D0-898F-4E19-890F-31D29298F1D7}" sibTransId="{26C15415-144B-4F90-AA15-464BC768A724}"/>
    <dgm:cxn modelId="{19E4FC3B-EE37-4F40-A57F-35757AFC2442}" type="presOf" srcId="{0F043ECB-3832-4F27-975C-184A6BC8492C}" destId="{45AAAD1C-CC6E-4BE1-8E07-F9E0D83614D4}" srcOrd="0" destOrd="1" presId="urn:microsoft.com/office/officeart/2005/8/layout/hProcess4"/>
    <dgm:cxn modelId="{D6F6EF88-ADBD-4D7D-AF74-A65507D7C839}" type="presOf" srcId="{C143EA34-72B3-4573-9F35-4A58178B7869}" destId="{919BDBB1-F228-454A-B5F1-DF17320190E2}" srcOrd="1" destOrd="0" presId="urn:microsoft.com/office/officeart/2005/8/layout/hProcess4"/>
    <dgm:cxn modelId="{C4D99758-760B-41DE-B57A-42EA6D3DF0AB}" type="presOf" srcId="{AAF96F11-17CC-414A-B649-F930B30EBC01}" destId="{7471C468-161B-4647-8007-51A67EA70A7E}" srcOrd="0" destOrd="1" presId="urn:microsoft.com/office/officeart/2005/8/layout/hProcess4"/>
    <dgm:cxn modelId="{B6202C89-C5D9-472D-B372-0729541AD9C0}" type="presOf" srcId="{734AF7EF-EC2E-47EE-9118-61FCB6CE24F2}" destId="{48162AA7-F9E4-438C-9D78-8D7397D6411B}" srcOrd="0" destOrd="1" presId="urn:microsoft.com/office/officeart/2005/8/layout/hProcess4"/>
    <dgm:cxn modelId="{8C89A5CB-8C5D-415A-93E3-C9B8574162AD}" type="presOf" srcId="{A11C522F-8118-4350-A7C5-5A870C9EDC46}" destId="{F71AF919-FCFB-4825-933C-BA8CB023DD64}" srcOrd="0" destOrd="0" presId="urn:microsoft.com/office/officeart/2005/8/layout/hProcess4"/>
    <dgm:cxn modelId="{D196D6E0-D846-4389-8CF3-C922F966D24C}" type="presOf" srcId="{4CE763B3-5FDF-415F-9E8A-CC032453B331}" destId="{48162AA7-F9E4-438C-9D78-8D7397D6411B}" srcOrd="0" destOrd="0" presId="urn:microsoft.com/office/officeart/2005/8/layout/hProcess4"/>
    <dgm:cxn modelId="{325C5AC7-DD98-4DB0-9AF2-470C6893BC01}" srcId="{7EFEEF3C-D7F7-4C65-A5DE-3F1133605257}" destId="{78D2E7A8-B77C-480D-8C83-8B81D806DAAD}" srcOrd="0" destOrd="0" parTransId="{34395B2C-4613-4FF5-9A80-E078D0B10ABC}" sibTransId="{A11C522F-8118-4350-A7C5-5A870C9EDC46}"/>
    <dgm:cxn modelId="{78F3DCF0-C1E4-4B9A-A2DD-52BA26F0D3DA}" srcId="{78D2E7A8-B77C-480D-8C83-8B81D806DAAD}" destId="{0F043ECB-3832-4F27-975C-184A6BC8492C}" srcOrd="1" destOrd="0" parTransId="{A1B62F83-12E8-47C0-87F8-FCA64830E988}" sibTransId="{28CFD0BA-448E-4ABE-9837-19A4B48B2756}"/>
    <dgm:cxn modelId="{FCF48CB8-211D-457B-8573-DF0FB9FB6C4E}" type="presOf" srcId="{10177350-8B3C-4721-8F26-2FC15DD10C3B}" destId="{45088B9D-F46B-4C6D-AF01-D3082B5E9E61}" srcOrd="0" destOrd="0" presId="urn:microsoft.com/office/officeart/2005/8/layout/hProcess4"/>
    <dgm:cxn modelId="{C399D9DF-39D3-454B-8573-BE98EB176DD2}" srcId="{7EFEEF3C-D7F7-4C65-A5DE-3F1133605257}" destId="{10177350-8B3C-4721-8F26-2FC15DD10C3B}" srcOrd="2" destOrd="0" parTransId="{97BDF81D-BFC6-4E12-A65F-108B815FA9B2}" sibTransId="{B6E51392-A1FB-41EE-8BBB-82CB3418A169}"/>
    <dgm:cxn modelId="{3733D918-6E3D-465C-8BF4-6C8A0C082ED1}" type="presOf" srcId="{4CE763B3-5FDF-415F-9E8A-CC032453B331}" destId="{25FFD58C-9B4F-469F-8D28-7B796B07BF87}" srcOrd="1" destOrd="0" presId="urn:microsoft.com/office/officeart/2005/8/layout/hProcess4"/>
    <dgm:cxn modelId="{420C979D-1C3A-4117-860D-F581C1FA9012}" type="presOf" srcId="{C143EA34-72B3-4573-9F35-4A58178B7869}" destId="{7471C468-161B-4647-8007-51A67EA70A7E}" srcOrd="0" destOrd="0" presId="urn:microsoft.com/office/officeart/2005/8/layout/hProcess4"/>
    <dgm:cxn modelId="{996679B4-B4CC-4851-B932-731AB9864898}" srcId="{7EFEEF3C-D7F7-4C65-A5DE-3F1133605257}" destId="{5B7C60FA-91C9-4BF6-BAB3-0149EFF10D18}" srcOrd="1" destOrd="0" parTransId="{A66C9DEB-875C-4957-9942-CFFA61D12F37}" sibTransId="{7D025D48-8B10-4B59-BC44-90052D9BBD61}"/>
    <dgm:cxn modelId="{62150C33-C6C4-45D5-8B68-7C659B9506E5}" srcId="{5B7C60FA-91C9-4BF6-BAB3-0149EFF10D18}" destId="{879DE168-4664-4AF5-8A34-B5E8D3892A5A}" srcOrd="2" destOrd="0" parTransId="{D5A7C8F4-F9B8-4C1D-8258-E58226326110}" sibTransId="{A55F3D4B-136E-440B-9A25-B81FC6534EEB}"/>
    <dgm:cxn modelId="{AE71AD1D-144E-4839-A8C9-8D8804C413A5}" type="presOf" srcId="{AE89A770-0973-4540-95C2-F886F74DDFC6}" destId="{45AAAD1C-CC6E-4BE1-8E07-F9E0D83614D4}" srcOrd="0" destOrd="0" presId="urn:microsoft.com/office/officeart/2005/8/layout/hProcess4"/>
    <dgm:cxn modelId="{98B1E862-93B1-4D26-B87B-AD5B0C0CFB74}" type="presOf" srcId="{734AF7EF-EC2E-47EE-9118-61FCB6CE24F2}" destId="{25FFD58C-9B4F-469F-8D28-7B796B07BF87}" srcOrd="1" destOrd="1" presId="urn:microsoft.com/office/officeart/2005/8/layout/hProcess4"/>
    <dgm:cxn modelId="{2CD2160C-F714-4FBA-BAB6-7E24A6AED03D}" type="presOf" srcId="{7D025D48-8B10-4B59-BC44-90052D9BBD61}" destId="{1EF049E7-A95C-4F6C-A51B-993635E69C51}" srcOrd="0" destOrd="0" presId="urn:microsoft.com/office/officeart/2005/8/layout/hProcess4"/>
    <dgm:cxn modelId="{C9E9B9E6-46BF-40AD-911E-9058BAD55C8B}" srcId="{10177350-8B3C-4721-8F26-2FC15DD10C3B}" destId="{734AF7EF-EC2E-47EE-9118-61FCB6CE24F2}" srcOrd="1" destOrd="0" parTransId="{68D356B7-DACF-4C76-8D53-2F0B5F9EED58}" sibTransId="{DC89A395-B7E9-4124-96A6-17AA9C2B6F93}"/>
    <dgm:cxn modelId="{46DF6BE4-868A-447A-866A-6DF25BC0BF16}" srcId="{78D2E7A8-B77C-480D-8C83-8B81D806DAAD}" destId="{AE89A770-0973-4540-95C2-F886F74DDFC6}" srcOrd="0" destOrd="0" parTransId="{A6ABB365-C30F-4DF0-85BE-ACE21BC2A4A7}" sibTransId="{71F2774E-B541-44BB-9A6C-5503C173C3FF}"/>
    <dgm:cxn modelId="{A5BC6021-3423-4846-AD32-DF2822A8F765}" srcId="{10177350-8B3C-4721-8F26-2FC15DD10C3B}" destId="{4CE763B3-5FDF-415F-9E8A-CC032453B331}" srcOrd="0" destOrd="0" parTransId="{044572EC-3443-4A46-8E13-4AD67D5075DB}" sibTransId="{31875B41-5CA7-443C-AE1B-811C2D611461}"/>
    <dgm:cxn modelId="{EF333C29-AA8C-4A64-A8F9-6B87280E74D9}" type="presOf" srcId="{78D2E7A8-B77C-480D-8C83-8B81D806DAAD}" destId="{78AAED75-5754-4DEE-BC18-1CB3044F3143}" srcOrd="0" destOrd="0" presId="urn:microsoft.com/office/officeart/2005/8/layout/hProcess4"/>
    <dgm:cxn modelId="{2F54B65D-1ED2-4384-B663-B602E64D98E7}" type="presOf" srcId="{5B7C60FA-91C9-4BF6-BAB3-0149EFF10D18}" destId="{4532DE55-A436-4607-B868-2AA39E025EA4}" srcOrd="0" destOrd="0" presId="urn:microsoft.com/office/officeart/2005/8/layout/hProcess4"/>
    <dgm:cxn modelId="{CA39E059-E84E-48B4-8E5A-429826FA41CA}" type="presOf" srcId="{AE89A770-0973-4540-95C2-F886F74DDFC6}" destId="{FDB3B54D-6620-4350-A465-9C16F7955EC7}" srcOrd="1" destOrd="0" presId="urn:microsoft.com/office/officeart/2005/8/layout/hProcess4"/>
    <dgm:cxn modelId="{D1B6EA97-F146-498D-92F2-756D8CCDC64A}" type="presOf" srcId="{AAF96F11-17CC-414A-B649-F930B30EBC01}" destId="{919BDBB1-F228-454A-B5F1-DF17320190E2}" srcOrd="1" destOrd="1" presId="urn:microsoft.com/office/officeart/2005/8/layout/hProcess4"/>
    <dgm:cxn modelId="{674D29A2-7C13-41F4-B37A-585350C4870E}" type="presOf" srcId="{0F043ECB-3832-4F27-975C-184A6BC8492C}" destId="{FDB3B54D-6620-4350-A465-9C16F7955EC7}" srcOrd="1" destOrd="1" presId="urn:microsoft.com/office/officeart/2005/8/layout/hProcess4"/>
    <dgm:cxn modelId="{9AAB0B51-5CCD-4C8B-ADC1-CFA14969E6DF}" type="presOf" srcId="{879DE168-4664-4AF5-8A34-B5E8D3892A5A}" destId="{7471C468-161B-4647-8007-51A67EA70A7E}" srcOrd="0" destOrd="2" presId="urn:microsoft.com/office/officeart/2005/8/layout/hProcess4"/>
    <dgm:cxn modelId="{BE1DDD24-A7FC-4297-8C08-B98BC6F15160}" type="presOf" srcId="{879DE168-4664-4AF5-8A34-B5E8D3892A5A}" destId="{919BDBB1-F228-454A-B5F1-DF17320190E2}" srcOrd="1" destOrd="2" presId="urn:microsoft.com/office/officeart/2005/8/layout/hProcess4"/>
    <dgm:cxn modelId="{A50EB868-C964-4F34-83D6-92D52E4F4CEC}" srcId="{5B7C60FA-91C9-4BF6-BAB3-0149EFF10D18}" destId="{AAF96F11-17CC-414A-B649-F930B30EBC01}" srcOrd="1" destOrd="0" parTransId="{C320EE69-7224-4B57-A27A-5F1A22347155}" sibTransId="{402819BC-7744-4390-804F-555EC8B0731B}"/>
    <dgm:cxn modelId="{88FE35C1-C026-4EFB-8519-E7DABD98A78D}" type="presOf" srcId="{7EFEEF3C-D7F7-4C65-A5DE-3F1133605257}" destId="{7D691D68-900F-4F2B-866E-C3EE46697393}" srcOrd="0" destOrd="0" presId="urn:microsoft.com/office/officeart/2005/8/layout/hProcess4"/>
    <dgm:cxn modelId="{3DF13E64-5962-46DA-8FEB-FD47313BC129}" type="presParOf" srcId="{7D691D68-900F-4F2B-866E-C3EE46697393}" destId="{A6048A77-98E9-4117-BCCD-886B1C57F7CD}" srcOrd="0" destOrd="0" presId="urn:microsoft.com/office/officeart/2005/8/layout/hProcess4"/>
    <dgm:cxn modelId="{CB2025A8-D530-4A1C-9CC5-2E4F9717292B}" type="presParOf" srcId="{7D691D68-900F-4F2B-866E-C3EE46697393}" destId="{BFC6CB7C-94C8-44B2-AAE6-85FBA81BEA97}" srcOrd="1" destOrd="0" presId="urn:microsoft.com/office/officeart/2005/8/layout/hProcess4"/>
    <dgm:cxn modelId="{7914B2E2-0773-410E-8D0E-E0249DBE3185}" type="presParOf" srcId="{7D691D68-900F-4F2B-866E-C3EE46697393}" destId="{4DA55D30-73F4-47B2-99BD-8C0B99B59DDB}" srcOrd="2" destOrd="0" presId="urn:microsoft.com/office/officeart/2005/8/layout/hProcess4"/>
    <dgm:cxn modelId="{565302F5-E96C-4A59-9C76-B19796D4D12E}" type="presParOf" srcId="{4DA55D30-73F4-47B2-99BD-8C0B99B59DDB}" destId="{216932C8-6527-4921-8FD9-EAA7E88CBDAE}" srcOrd="0" destOrd="0" presId="urn:microsoft.com/office/officeart/2005/8/layout/hProcess4"/>
    <dgm:cxn modelId="{1A4031D4-41FD-4CC6-A89E-839E64E4B4DB}" type="presParOf" srcId="{216932C8-6527-4921-8FD9-EAA7E88CBDAE}" destId="{CFD76D3F-FCEC-45C8-8E2A-4A1F251D0770}" srcOrd="0" destOrd="0" presId="urn:microsoft.com/office/officeart/2005/8/layout/hProcess4"/>
    <dgm:cxn modelId="{82695BDB-73E7-45CE-A554-9E4901EAC326}" type="presParOf" srcId="{216932C8-6527-4921-8FD9-EAA7E88CBDAE}" destId="{45AAAD1C-CC6E-4BE1-8E07-F9E0D83614D4}" srcOrd="1" destOrd="0" presId="urn:microsoft.com/office/officeart/2005/8/layout/hProcess4"/>
    <dgm:cxn modelId="{2DFD4375-6148-4F1F-9EED-706E59C8A3A5}" type="presParOf" srcId="{216932C8-6527-4921-8FD9-EAA7E88CBDAE}" destId="{FDB3B54D-6620-4350-A465-9C16F7955EC7}" srcOrd="2" destOrd="0" presId="urn:microsoft.com/office/officeart/2005/8/layout/hProcess4"/>
    <dgm:cxn modelId="{E318B067-5503-4EB0-8931-8CCF06B90650}" type="presParOf" srcId="{216932C8-6527-4921-8FD9-EAA7E88CBDAE}" destId="{78AAED75-5754-4DEE-BC18-1CB3044F3143}" srcOrd="3" destOrd="0" presId="urn:microsoft.com/office/officeart/2005/8/layout/hProcess4"/>
    <dgm:cxn modelId="{D8473E84-1305-41CF-A860-D212A1623B4B}" type="presParOf" srcId="{216932C8-6527-4921-8FD9-EAA7E88CBDAE}" destId="{9C572031-6411-4A0E-8546-0B630B58D52E}" srcOrd="4" destOrd="0" presId="urn:microsoft.com/office/officeart/2005/8/layout/hProcess4"/>
    <dgm:cxn modelId="{6AAFC832-D149-4A02-9C7C-E0B62A1C6191}" type="presParOf" srcId="{4DA55D30-73F4-47B2-99BD-8C0B99B59DDB}" destId="{F71AF919-FCFB-4825-933C-BA8CB023DD64}" srcOrd="1" destOrd="0" presId="urn:microsoft.com/office/officeart/2005/8/layout/hProcess4"/>
    <dgm:cxn modelId="{21302B1A-8ED9-45E3-AED2-3E9C7DA8415B}" type="presParOf" srcId="{4DA55D30-73F4-47B2-99BD-8C0B99B59DDB}" destId="{9F235C56-760E-4F10-9D8E-F16EF3EDEBA9}" srcOrd="2" destOrd="0" presId="urn:microsoft.com/office/officeart/2005/8/layout/hProcess4"/>
    <dgm:cxn modelId="{048333A1-E0E5-4CA1-84D3-72C7F23A58D4}" type="presParOf" srcId="{9F235C56-760E-4F10-9D8E-F16EF3EDEBA9}" destId="{381BD200-4967-42C9-BC7C-C03CE973003E}" srcOrd="0" destOrd="0" presId="urn:microsoft.com/office/officeart/2005/8/layout/hProcess4"/>
    <dgm:cxn modelId="{9AE06FFE-9502-4872-97F3-6339B7CB5B29}" type="presParOf" srcId="{9F235C56-760E-4F10-9D8E-F16EF3EDEBA9}" destId="{7471C468-161B-4647-8007-51A67EA70A7E}" srcOrd="1" destOrd="0" presId="urn:microsoft.com/office/officeart/2005/8/layout/hProcess4"/>
    <dgm:cxn modelId="{3E797BD9-810B-4651-8BD6-BA1ED9CD314A}" type="presParOf" srcId="{9F235C56-760E-4F10-9D8E-F16EF3EDEBA9}" destId="{919BDBB1-F228-454A-B5F1-DF17320190E2}" srcOrd="2" destOrd="0" presId="urn:microsoft.com/office/officeart/2005/8/layout/hProcess4"/>
    <dgm:cxn modelId="{DFB4D985-E9A3-41B4-AF0B-2F71BDB125C7}" type="presParOf" srcId="{9F235C56-760E-4F10-9D8E-F16EF3EDEBA9}" destId="{4532DE55-A436-4607-B868-2AA39E025EA4}" srcOrd="3" destOrd="0" presId="urn:microsoft.com/office/officeart/2005/8/layout/hProcess4"/>
    <dgm:cxn modelId="{8098891C-30FC-4FC5-AEF3-CEAE9E43CBBE}" type="presParOf" srcId="{9F235C56-760E-4F10-9D8E-F16EF3EDEBA9}" destId="{6CF26E83-D9B6-4C15-B70C-BA488EA8C225}" srcOrd="4" destOrd="0" presId="urn:microsoft.com/office/officeart/2005/8/layout/hProcess4"/>
    <dgm:cxn modelId="{BFDDC8BE-15E5-42B9-A856-9DB158CA46C7}" type="presParOf" srcId="{4DA55D30-73F4-47B2-99BD-8C0B99B59DDB}" destId="{1EF049E7-A95C-4F6C-A51B-993635E69C51}" srcOrd="3" destOrd="0" presId="urn:microsoft.com/office/officeart/2005/8/layout/hProcess4"/>
    <dgm:cxn modelId="{4AC63672-816A-4276-B6A2-E1B1D43CC98E}" type="presParOf" srcId="{4DA55D30-73F4-47B2-99BD-8C0B99B59DDB}" destId="{B7105EEA-6EFA-4E0D-A141-DDCC5A36AB84}" srcOrd="4" destOrd="0" presId="urn:microsoft.com/office/officeart/2005/8/layout/hProcess4"/>
    <dgm:cxn modelId="{A6DC0116-9E5A-4020-9F9C-357C1E1DD2D5}" type="presParOf" srcId="{B7105EEA-6EFA-4E0D-A141-DDCC5A36AB84}" destId="{00D8DA62-B87C-47C9-A34F-E14F9117417F}" srcOrd="0" destOrd="0" presId="urn:microsoft.com/office/officeart/2005/8/layout/hProcess4"/>
    <dgm:cxn modelId="{40BC382B-86E4-45BF-A1FA-A466003A9BDF}" type="presParOf" srcId="{B7105EEA-6EFA-4E0D-A141-DDCC5A36AB84}" destId="{48162AA7-F9E4-438C-9D78-8D7397D6411B}" srcOrd="1" destOrd="0" presId="urn:microsoft.com/office/officeart/2005/8/layout/hProcess4"/>
    <dgm:cxn modelId="{7230BDA8-B165-495F-9237-76496F585A00}" type="presParOf" srcId="{B7105EEA-6EFA-4E0D-A141-DDCC5A36AB84}" destId="{25FFD58C-9B4F-469F-8D28-7B796B07BF87}" srcOrd="2" destOrd="0" presId="urn:microsoft.com/office/officeart/2005/8/layout/hProcess4"/>
    <dgm:cxn modelId="{1C307371-61C5-48ED-ACEB-6B1E5F757A65}" type="presParOf" srcId="{B7105EEA-6EFA-4E0D-A141-DDCC5A36AB84}" destId="{45088B9D-F46B-4C6D-AF01-D3082B5E9E61}" srcOrd="3" destOrd="0" presId="urn:microsoft.com/office/officeart/2005/8/layout/hProcess4"/>
    <dgm:cxn modelId="{167C9EC4-4E16-43B5-8258-F3D68B298C78}" type="presParOf" srcId="{B7105EEA-6EFA-4E0D-A141-DDCC5A36AB84}" destId="{41FF93AF-92B7-43E3-B3B8-2F321A725F27}"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035084-1825-46AF-B36A-54A6A229585D}" type="doc">
      <dgm:prSet loTypeId="urn:microsoft.com/office/officeart/2005/8/layout/orgChart1" loCatId="hierarchy" qsTypeId="urn:microsoft.com/office/officeart/2005/8/quickstyle/simple1" qsCatId="simple" csTypeId="urn:microsoft.com/office/officeart/2005/8/colors/colorful5" csCatId="colorful" phldr="1"/>
      <dgm:spPr/>
    </dgm:pt>
    <dgm:pt modelId="{6549EFAD-C252-4C64-8399-3554841EC2C5}">
      <dgm:prSet/>
      <dgm:spPr>
        <a:xfrm>
          <a:off x="1633818" y="534441"/>
          <a:ext cx="1348289" cy="674144"/>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r>
            <a:rPr lang="zh-TW" altLang="en-US" b="1" kern="100" baseline="0" smtClean="0">
              <a:solidFill>
                <a:sysClr val="window" lastClr="FFFFFF"/>
              </a:solidFill>
              <a:latin typeface="華康行楷體W5" pitchFamily="65" charset="-120"/>
              <a:ea typeface="華康行楷體W5" pitchFamily="65" charset="-120"/>
              <a:cs typeface="+mn-cs"/>
            </a:rPr>
            <a:t>心得分享</a:t>
          </a:r>
        </a:p>
      </dgm:t>
    </dgm:pt>
    <dgm:pt modelId="{20155E44-E099-403F-A633-240E7B1F9A72}" type="parTrans" cxnId="{4121A44A-0E37-4199-9349-5CD243AF44E3}">
      <dgm:prSet/>
      <dgm:spPr/>
      <dgm:t>
        <a:bodyPr/>
        <a:lstStyle/>
        <a:p>
          <a:endParaRPr lang="zh-TW" altLang="en-US">
            <a:latin typeface="華康行楷體W5" pitchFamily="65" charset="-120"/>
            <a:ea typeface="華康行楷體W5" pitchFamily="65" charset="-120"/>
          </a:endParaRPr>
        </a:p>
      </dgm:t>
    </dgm:pt>
    <dgm:pt modelId="{C8CB16D9-D5D6-4273-9067-6A16D189D1B9}" type="sibTrans" cxnId="{4121A44A-0E37-4199-9349-5CD243AF44E3}">
      <dgm:prSet/>
      <dgm:spPr/>
      <dgm:t>
        <a:bodyPr/>
        <a:lstStyle/>
        <a:p>
          <a:endParaRPr lang="zh-TW" altLang="en-US">
            <a:latin typeface="華康行楷體W5" pitchFamily="65" charset="-120"/>
            <a:ea typeface="華康行楷體W5" pitchFamily="65" charset="-120"/>
          </a:endParaRPr>
        </a:p>
      </dgm:t>
    </dgm:pt>
    <dgm:pt modelId="{BD3E3AF4-58A6-4F16-85D9-EFFD5BB97B94}">
      <dgm:prSet/>
      <dgm:spPr>
        <a:xfrm>
          <a:off x="2388" y="1491727"/>
          <a:ext cx="1348289" cy="674144"/>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r>
            <a:rPr lang="zh-TW" altLang="en-US" b="1" kern="100" baseline="0" smtClean="0">
              <a:solidFill>
                <a:sysClr val="window" lastClr="FFFFFF"/>
              </a:solidFill>
              <a:latin typeface="華康行楷體W5" pitchFamily="65" charset="-120"/>
              <a:ea typeface="華康行楷體W5" pitchFamily="65" charset="-120"/>
              <a:cs typeface="+mn-cs"/>
            </a:rPr>
            <a:t>口語表述</a:t>
          </a:r>
        </a:p>
      </dgm:t>
    </dgm:pt>
    <dgm:pt modelId="{EF30A787-2A44-4062-865E-F06CA7D78473}" type="parTrans" cxnId="{98B57518-E53B-40C9-A51B-E51A7C08160F}">
      <dgm:prSet/>
      <dgm:spPr>
        <a:xfrm>
          <a:off x="676533" y="1208586"/>
          <a:ext cx="1631430" cy="283140"/>
        </a:xfrm>
        <a:custGeom>
          <a:avLst/>
          <a:gdLst/>
          <a:ahLst/>
          <a:cxnLst/>
          <a:rect l="0" t="0" r="0" b="0"/>
          <a:pathLst>
            <a:path>
              <a:moveTo>
                <a:pt x="1631430" y="0"/>
              </a:moveTo>
              <a:lnTo>
                <a:pt x="1631430" y="141570"/>
              </a:lnTo>
              <a:lnTo>
                <a:pt x="0" y="141570"/>
              </a:lnTo>
              <a:lnTo>
                <a:pt x="0" y="283140"/>
              </a:lnTo>
            </a:path>
          </a:pathLst>
        </a:custGeom>
        <a:noFill/>
        <a:ln w="25400" cap="flat" cmpd="sng" algn="ctr">
          <a:solidFill>
            <a:srgbClr val="F79646">
              <a:hueOff val="0"/>
              <a:satOff val="0"/>
              <a:lumOff val="0"/>
              <a:alphaOff val="0"/>
            </a:srgbClr>
          </a:solidFill>
          <a:prstDash val="solid"/>
        </a:ln>
        <a:effectLst/>
      </dgm:spPr>
      <dgm:t>
        <a:bodyPr/>
        <a:lstStyle/>
        <a:p>
          <a:endParaRPr lang="zh-TW" altLang="en-US">
            <a:latin typeface="華康行楷體W5" pitchFamily="65" charset="-120"/>
            <a:ea typeface="華康行楷體W5" pitchFamily="65" charset="-120"/>
          </a:endParaRPr>
        </a:p>
      </dgm:t>
    </dgm:pt>
    <dgm:pt modelId="{B957F972-4EF9-4EC7-A5A8-8BC3FEAD726B}" type="sibTrans" cxnId="{98B57518-E53B-40C9-A51B-E51A7C08160F}">
      <dgm:prSet/>
      <dgm:spPr/>
      <dgm:t>
        <a:bodyPr/>
        <a:lstStyle/>
        <a:p>
          <a:endParaRPr lang="zh-TW" altLang="en-US">
            <a:latin typeface="華康行楷體W5" pitchFamily="65" charset="-120"/>
            <a:ea typeface="華康行楷體W5" pitchFamily="65" charset="-120"/>
          </a:endParaRPr>
        </a:p>
      </dgm:t>
    </dgm:pt>
    <dgm:pt modelId="{14DE69AC-A45B-493F-9EB8-553ACDD5DC50}">
      <dgm:prSet/>
      <dgm:spPr>
        <a:xfrm>
          <a:off x="339460" y="2449013"/>
          <a:ext cx="1348289" cy="674144"/>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just" rtl="0"/>
          <a:r>
            <a:rPr lang="zh-TW" altLang="en-US" b="1" kern="100" baseline="0" smtClean="0">
              <a:solidFill>
                <a:sysClr val="window" lastClr="FFFFFF"/>
              </a:solidFill>
              <a:latin typeface="華康行楷體W5" pitchFamily="65" charset="-120"/>
              <a:ea typeface="華康行楷體W5" pitchFamily="65" charset="-120"/>
              <a:cs typeface="+mn-cs"/>
            </a:rPr>
            <a:t>朝會</a:t>
          </a:r>
          <a:r>
            <a:rPr lang="en-US" altLang="zh-TW" b="1" kern="100" baseline="0" smtClean="0">
              <a:solidFill>
                <a:sysClr val="window" lastClr="FFFFFF"/>
              </a:solidFill>
              <a:latin typeface="華康行楷體W5" pitchFamily="65" charset="-120"/>
              <a:ea typeface="華康行楷體W5" pitchFamily="65" charset="-120"/>
              <a:cs typeface="+mn-cs"/>
            </a:rPr>
            <a:t>-</a:t>
          </a:r>
          <a:r>
            <a:rPr lang="zh-TW" altLang="en-US" b="1" kern="100" baseline="0" smtClean="0">
              <a:solidFill>
                <a:sysClr val="window" lastClr="FFFFFF"/>
              </a:solidFill>
              <a:latin typeface="華康行楷體W5" pitchFamily="65" charset="-120"/>
              <a:ea typeface="華康行楷體W5" pitchFamily="65" charset="-120"/>
              <a:cs typeface="+mn-cs"/>
            </a:rPr>
            <a:t>新世紀公民論壇</a:t>
          </a:r>
        </a:p>
      </dgm:t>
    </dgm:pt>
    <dgm:pt modelId="{6A3AE068-F199-42CD-9644-56034268ECBF}" type="parTrans" cxnId="{DFB70467-AB54-4767-9151-FBE98CDD0611}">
      <dgm:prSet/>
      <dgm:spPr>
        <a:xfrm>
          <a:off x="137217" y="2165872"/>
          <a:ext cx="202243" cy="620213"/>
        </a:xfrm>
        <a:custGeom>
          <a:avLst/>
          <a:gdLst/>
          <a:ahLst/>
          <a:cxnLst/>
          <a:rect l="0" t="0" r="0" b="0"/>
          <a:pathLst>
            <a:path>
              <a:moveTo>
                <a:pt x="0" y="0"/>
              </a:moveTo>
              <a:lnTo>
                <a:pt x="0" y="620213"/>
              </a:lnTo>
              <a:lnTo>
                <a:pt x="202243" y="620213"/>
              </a:lnTo>
            </a:path>
          </a:pathLst>
        </a:custGeom>
        <a:noFill/>
        <a:ln w="25400" cap="flat" cmpd="sng" algn="ctr">
          <a:solidFill>
            <a:srgbClr val="4F81BD">
              <a:hueOff val="0"/>
              <a:satOff val="0"/>
              <a:lumOff val="0"/>
              <a:alphaOff val="0"/>
            </a:srgbClr>
          </a:solidFill>
          <a:prstDash val="solid"/>
        </a:ln>
        <a:effectLst/>
      </dgm:spPr>
      <dgm:t>
        <a:bodyPr/>
        <a:lstStyle/>
        <a:p>
          <a:endParaRPr lang="zh-TW" altLang="en-US">
            <a:latin typeface="華康行楷體W5" pitchFamily="65" charset="-120"/>
            <a:ea typeface="華康行楷體W5" pitchFamily="65" charset="-120"/>
          </a:endParaRPr>
        </a:p>
      </dgm:t>
    </dgm:pt>
    <dgm:pt modelId="{9E6C54F3-178E-4AE4-8036-CC6582D0361D}" type="sibTrans" cxnId="{DFB70467-AB54-4767-9151-FBE98CDD0611}">
      <dgm:prSet/>
      <dgm:spPr/>
      <dgm:t>
        <a:bodyPr/>
        <a:lstStyle/>
        <a:p>
          <a:endParaRPr lang="zh-TW" altLang="en-US">
            <a:latin typeface="華康行楷體W5" pitchFamily="65" charset="-120"/>
            <a:ea typeface="華康行楷體W5" pitchFamily="65" charset="-120"/>
          </a:endParaRPr>
        </a:p>
      </dgm:t>
    </dgm:pt>
    <dgm:pt modelId="{9386FC7A-428C-491B-B53C-D3A22CD7DB11}">
      <dgm:prSet/>
      <dgm:spPr>
        <a:xfrm>
          <a:off x="1633818" y="1491727"/>
          <a:ext cx="1348289" cy="674144"/>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r>
            <a:rPr lang="zh-TW" altLang="en-US" b="1" kern="100" baseline="0" dirty="0" smtClean="0">
              <a:solidFill>
                <a:sysClr val="window" lastClr="FFFFFF"/>
              </a:solidFill>
              <a:latin typeface="華康行楷體W5" pitchFamily="65" charset="-120"/>
              <a:ea typeface="華康行楷體W5" pitchFamily="65" charset="-120"/>
              <a:cs typeface="+mn-cs"/>
              <a:hlinkClick xmlns:r="http://schemas.openxmlformats.org/officeDocument/2006/relationships" r:id="rId1" action="ppaction://hlinkfile"/>
            </a:rPr>
            <a:t>簡報</a:t>
          </a:r>
          <a:endParaRPr lang="zh-TW" altLang="en-US" b="1" kern="100" baseline="0" dirty="0" smtClean="0">
            <a:solidFill>
              <a:sysClr val="window" lastClr="FFFFFF"/>
            </a:solidFill>
            <a:latin typeface="華康行楷體W5" pitchFamily="65" charset="-120"/>
            <a:ea typeface="華康行楷體W5" pitchFamily="65" charset="-120"/>
            <a:cs typeface="+mn-cs"/>
          </a:endParaRPr>
        </a:p>
      </dgm:t>
    </dgm:pt>
    <dgm:pt modelId="{5207F2C3-67E7-4833-8A4E-4543F1310341}" type="parTrans" cxnId="{49207C11-D6F2-4433-944E-E0E33C67DE4C}">
      <dgm:prSet/>
      <dgm:spPr>
        <a:xfrm>
          <a:off x="2262243" y="1208586"/>
          <a:ext cx="91440" cy="283140"/>
        </a:xfrm>
        <a:custGeom>
          <a:avLst/>
          <a:gdLst/>
          <a:ahLst/>
          <a:cxnLst/>
          <a:rect l="0" t="0" r="0" b="0"/>
          <a:pathLst>
            <a:path>
              <a:moveTo>
                <a:pt x="45720" y="0"/>
              </a:moveTo>
              <a:lnTo>
                <a:pt x="45720" y="283140"/>
              </a:lnTo>
            </a:path>
          </a:pathLst>
        </a:custGeom>
        <a:noFill/>
        <a:ln w="25400" cap="flat" cmpd="sng" algn="ctr">
          <a:solidFill>
            <a:srgbClr val="F79646">
              <a:hueOff val="0"/>
              <a:satOff val="0"/>
              <a:lumOff val="0"/>
              <a:alphaOff val="0"/>
            </a:srgbClr>
          </a:solidFill>
          <a:prstDash val="solid"/>
        </a:ln>
        <a:effectLst/>
      </dgm:spPr>
      <dgm:t>
        <a:bodyPr/>
        <a:lstStyle/>
        <a:p>
          <a:endParaRPr lang="zh-TW" altLang="en-US">
            <a:latin typeface="華康行楷體W5" pitchFamily="65" charset="-120"/>
            <a:ea typeface="華康行楷體W5" pitchFamily="65" charset="-120"/>
          </a:endParaRPr>
        </a:p>
      </dgm:t>
    </dgm:pt>
    <dgm:pt modelId="{537B5833-6705-4396-9CE8-8BFDD0E68A41}" type="sibTrans" cxnId="{49207C11-D6F2-4433-944E-E0E33C67DE4C}">
      <dgm:prSet/>
      <dgm:spPr/>
      <dgm:t>
        <a:bodyPr/>
        <a:lstStyle/>
        <a:p>
          <a:endParaRPr lang="zh-TW" altLang="en-US">
            <a:latin typeface="華康行楷體W5" pitchFamily="65" charset="-120"/>
            <a:ea typeface="華康行楷體W5" pitchFamily="65" charset="-120"/>
          </a:endParaRPr>
        </a:p>
      </dgm:t>
    </dgm:pt>
    <dgm:pt modelId="{9D673829-154C-4DB9-B63D-0E50FF049339}">
      <dgm:prSet/>
      <dgm:spPr>
        <a:xfrm>
          <a:off x="1970891" y="2449013"/>
          <a:ext cx="1348289" cy="674144"/>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just" rtl="0"/>
          <a:r>
            <a:rPr lang="zh-TW" altLang="en-US" b="1" kern="100" baseline="0" dirty="0" smtClean="0">
              <a:solidFill>
                <a:sysClr val="window" lastClr="FFFFFF"/>
              </a:solidFill>
              <a:latin typeface="華康行楷體W5" pitchFamily="65" charset="-120"/>
              <a:ea typeface="華康行楷體W5" pitchFamily="65" charset="-120"/>
              <a:cs typeface="+mn-cs"/>
            </a:rPr>
            <a:t>  世界之窗</a:t>
          </a:r>
          <a:endParaRPr lang="en-US" altLang="zh-TW" b="1" kern="100" baseline="0" dirty="0" smtClean="0">
            <a:solidFill>
              <a:sysClr val="window" lastClr="FFFFFF"/>
            </a:solidFill>
            <a:latin typeface="華康行楷體W5" pitchFamily="65" charset="-120"/>
            <a:ea typeface="華康行楷體W5" pitchFamily="65" charset="-120"/>
            <a:cs typeface="+mn-cs"/>
          </a:endParaRPr>
        </a:p>
        <a:p>
          <a:pPr marR="0" algn="ctr" rtl="0"/>
          <a:r>
            <a:rPr lang="zh-TW" altLang="en-US" b="1" kern="100" baseline="0" dirty="0" smtClean="0">
              <a:solidFill>
                <a:sysClr val="window" lastClr="FFFFFF"/>
              </a:solidFill>
              <a:latin typeface="華康行楷體W5" pitchFamily="65" charset="-120"/>
              <a:ea typeface="華康行楷體W5" pitchFamily="65" charset="-120"/>
              <a:cs typeface="+mn-cs"/>
            </a:rPr>
            <a:t>午間論壇</a:t>
          </a:r>
        </a:p>
      </dgm:t>
    </dgm:pt>
    <dgm:pt modelId="{F51072B4-F75A-402F-90B1-C4A959399C76}" type="parTrans" cxnId="{6BE4130D-CA83-4EAA-8DBE-63C90FB906DE}">
      <dgm:prSet/>
      <dgm:spPr>
        <a:xfrm>
          <a:off x="1768647" y="2165872"/>
          <a:ext cx="202243" cy="620213"/>
        </a:xfrm>
        <a:custGeom>
          <a:avLst/>
          <a:gdLst/>
          <a:ahLst/>
          <a:cxnLst/>
          <a:rect l="0" t="0" r="0" b="0"/>
          <a:pathLst>
            <a:path>
              <a:moveTo>
                <a:pt x="0" y="0"/>
              </a:moveTo>
              <a:lnTo>
                <a:pt x="0" y="620213"/>
              </a:lnTo>
              <a:lnTo>
                <a:pt x="202243" y="620213"/>
              </a:lnTo>
            </a:path>
          </a:pathLst>
        </a:custGeom>
        <a:noFill/>
        <a:ln w="25400" cap="flat" cmpd="sng" algn="ctr">
          <a:solidFill>
            <a:srgbClr val="4F81BD">
              <a:hueOff val="0"/>
              <a:satOff val="0"/>
              <a:lumOff val="0"/>
              <a:alphaOff val="0"/>
            </a:srgbClr>
          </a:solidFill>
          <a:prstDash val="solid"/>
        </a:ln>
        <a:effectLst/>
      </dgm:spPr>
      <dgm:t>
        <a:bodyPr/>
        <a:lstStyle/>
        <a:p>
          <a:endParaRPr lang="zh-TW" altLang="en-US">
            <a:latin typeface="華康行楷體W5" pitchFamily="65" charset="-120"/>
            <a:ea typeface="華康行楷體W5" pitchFamily="65" charset="-120"/>
          </a:endParaRPr>
        </a:p>
      </dgm:t>
    </dgm:pt>
    <dgm:pt modelId="{0E46E743-02E5-4851-A7DA-B0566D997C78}" type="sibTrans" cxnId="{6BE4130D-CA83-4EAA-8DBE-63C90FB906DE}">
      <dgm:prSet/>
      <dgm:spPr/>
      <dgm:t>
        <a:bodyPr/>
        <a:lstStyle/>
        <a:p>
          <a:endParaRPr lang="zh-TW" altLang="en-US">
            <a:latin typeface="華康行楷體W5" pitchFamily="65" charset="-120"/>
            <a:ea typeface="華康行楷體W5" pitchFamily="65" charset="-120"/>
          </a:endParaRPr>
        </a:p>
      </dgm:t>
    </dgm:pt>
    <dgm:pt modelId="{AA14ECA6-D831-4541-BE1C-109B6FC9F3C4}">
      <dgm:prSet/>
      <dgm:spPr>
        <a:xfrm>
          <a:off x="3265249" y="1491727"/>
          <a:ext cx="1348289" cy="674144"/>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r>
            <a:rPr lang="zh-TW" altLang="en-US" b="1" kern="100" baseline="0" dirty="0" smtClean="0">
              <a:solidFill>
                <a:sysClr val="window" lastClr="FFFFFF"/>
              </a:solidFill>
              <a:latin typeface="華康行楷體W5" pitchFamily="65" charset="-120"/>
              <a:ea typeface="華康行楷體W5" pitchFamily="65" charset="-120"/>
              <a:cs typeface="+mn-cs"/>
              <a:hlinkClick xmlns:r="http://schemas.openxmlformats.org/officeDocument/2006/relationships" r:id="rId2" action="ppaction://hlinkfile"/>
            </a:rPr>
            <a:t>文章</a:t>
          </a:r>
          <a:endParaRPr lang="zh-TW" altLang="en-US" b="1" kern="100" baseline="0" dirty="0" smtClean="0">
            <a:solidFill>
              <a:sysClr val="window" lastClr="FFFFFF"/>
            </a:solidFill>
            <a:latin typeface="華康行楷體W5" pitchFamily="65" charset="-120"/>
            <a:ea typeface="華康行楷體W5" pitchFamily="65" charset="-120"/>
            <a:cs typeface="+mn-cs"/>
          </a:endParaRPr>
        </a:p>
      </dgm:t>
    </dgm:pt>
    <dgm:pt modelId="{21F10C9E-A03D-4694-95CD-DA677302FAE7}" type="parTrans" cxnId="{D97AC5B1-6A7F-4737-BB29-75E4CB274C89}">
      <dgm:prSet/>
      <dgm:spPr>
        <a:xfrm>
          <a:off x="2307963" y="1208586"/>
          <a:ext cx="1631430" cy="283140"/>
        </a:xfrm>
        <a:custGeom>
          <a:avLst/>
          <a:gdLst/>
          <a:ahLst/>
          <a:cxnLst/>
          <a:rect l="0" t="0" r="0" b="0"/>
          <a:pathLst>
            <a:path>
              <a:moveTo>
                <a:pt x="0" y="0"/>
              </a:moveTo>
              <a:lnTo>
                <a:pt x="0" y="141570"/>
              </a:lnTo>
              <a:lnTo>
                <a:pt x="1631430" y="141570"/>
              </a:lnTo>
              <a:lnTo>
                <a:pt x="1631430" y="283140"/>
              </a:lnTo>
            </a:path>
          </a:pathLst>
        </a:custGeom>
        <a:noFill/>
        <a:ln w="25400" cap="flat" cmpd="sng" algn="ctr">
          <a:solidFill>
            <a:srgbClr val="F79646">
              <a:hueOff val="0"/>
              <a:satOff val="0"/>
              <a:lumOff val="0"/>
              <a:alphaOff val="0"/>
            </a:srgbClr>
          </a:solidFill>
          <a:prstDash val="solid"/>
        </a:ln>
        <a:effectLst/>
      </dgm:spPr>
      <dgm:t>
        <a:bodyPr/>
        <a:lstStyle/>
        <a:p>
          <a:endParaRPr lang="zh-TW" altLang="en-US">
            <a:latin typeface="華康行楷體W5" pitchFamily="65" charset="-120"/>
            <a:ea typeface="華康行楷體W5" pitchFamily="65" charset="-120"/>
          </a:endParaRPr>
        </a:p>
      </dgm:t>
    </dgm:pt>
    <dgm:pt modelId="{20D06F29-A1CE-4A8F-9F6D-8D94C0247943}" type="sibTrans" cxnId="{D97AC5B1-6A7F-4737-BB29-75E4CB274C89}">
      <dgm:prSet/>
      <dgm:spPr/>
      <dgm:t>
        <a:bodyPr/>
        <a:lstStyle/>
        <a:p>
          <a:endParaRPr lang="zh-TW" altLang="en-US">
            <a:latin typeface="華康行楷體W5" pitchFamily="65" charset="-120"/>
            <a:ea typeface="華康行楷體W5" pitchFamily="65" charset="-120"/>
          </a:endParaRPr>
        </a:p>
      </dgm:t>
    </dgm:pt>
    <dgm:pt modelId="{84CE3540-1E80-4407-8184-608348EDCEF3}">
      <dgm:prSet/>
      <dgm:spPr>
        <a:xfrm>
          <a:off x="3602321" y="2449013"/>
          <a:ext cx="1348289" cy="674144"/>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r>
            <a:rPr lang="en-US" altLang="zh-TW" b="1" kern="100" baseline="0" smtClean="0">
              <a:solidFill>
                <a:sysClr val="window" lastClr="FFFFFF"/>
              </a:solidFill>
              <a:latin typeface="華康行楷體W5" pitchFamily="65" charset="-120"/>
              <a:ea typeface="華康行楷體W5" pitchFamily="65" charset="-120"/>
              <a:cs typeface="+mn-cs"/>
            </a:rPr>
            <a:t>1.</a:t>
          </a:r>
          <a:r>
            <a:rPr lang="zh-TW" altLang="en-US" b="1" kern="100" baseline="0" smtClean="0">
              <a:solidFill>
                <a:sysClr val="window" lastClr="FFFFFF"/>
              </a:solidFill>
              <a:latin typeface="華康行楷體W5" pitchFamily="65" charset="-120"/>
              <a:ea typeface="華康行楷體W5" pitchFamily="65" charset="-120"/>
              <a:cs typeface="+mn-cs"/>
            </a:rPr>
            <a:t>明道文藝</a:t>
          </a:r>
        </a:p>
        <a:p>
          <a:pPr marR="0" algn="ctr" rtl="0"/>
          <a:r>
            <a:rPr lang="en-US" altLang="zh-TW" b="1" kern="100" baseline="0" smtClean="0">
              <a:solidFill>
                <a:sysClr val="window" lastClr="FFFFFF"/>
              </a:solidFill>
              <a:latin typeface="華康行楷體W5" pitchFamily="65" charset="-120"/>
              <a:ea typeface="華康行楷體W5" pitchFamily="65" charset="-120"/>
              <a:cs typeface="+mn-cs"/>
            </a:rPr>
            <a:t>2.</a:t>
          </a:r>
          <a:r>
            <a:rPr lang="zh-TW" altLang="en-US" b="1" kern="100" baseline="0" smtClean="0">
              <a:solidFill>
                <a:sysClr val="window" lastClr="FFFFFF"/>
              </a:solidFill>
              <a:latin typeface="華康行楷體W5" pitchFamily="65" charset="-120"/>
              <a:ea typeface="華康行楷體W5" pitchFamily="65" charset="-120"/>
              <a:cs typeface="+mn-cs"/>
            </a:rPr>
            <a:t>部落格</a:t>
          </a:r>
        </a:p>
      </dgm:t>
    </dgm:pt>
    <dgm:pt modelId="{50E23529-1CCD-4758-B1B4-35EA57072238}" type="parTrans" cxnId="{41341BB1-29EF-41BC-A5AA-4A9AEDDEB782}">
      <dgm:prSet/>
      <dgm:spPr>
        <a:xfrm>
          <a:off x="3400078" y="2165872"/>
          <a:ext cx="202243" cy="620213"/>
        </a:xfrm>
        <a:custGeom>
          <a:avLst/>
          <a:gdLst/>
          <a:ahLst/>
          <a:cxnLst/>
          <a:rect l="0" t="0" r="0" b="0"/>
          <a:pathLst>
            <a:path>
              <a:moveTo>
                <a:pt x="0" y="0"/>
              </a:moveTo>
              <a:lnTo>
                <a:pt x="0" y="620213"/>
              </a:lnTo>
              <a:lnTo>
                <a:pt x="202243" y="620213"/>
              </a:lnTo>
            </a:path>
          </a:pathLst>
        </a:custGeom>
        <a:noFill/>
        <a:ln w="25400" cap="flat" cmpd="sng" algn="ctr">
          <a:solidFill>
            <a:srgbClr val="4F81BD">
              <a:hueOff val="0"/>
              <a:satOff val="0"/>
              <a:lumOff val="0"/>
              <a:alphaOff val="0"/>
            </a:srgbClr>
          </a:solidFill>
          <a:prstDash val="solid"/>
        </a:ln>
        <a:effectLst/>
      </dgm:spPr>
      <dgm:t>
        <a:bodyPr/>
        <a:lstStyle/>
        <a:p>
          <a:endParaRPr lang="zh-TW" altLang="en-US">
            <a:latin typeface="華康行楷體W5" pitchFamily="65" charset="-120"/>
            <a:ea typeface="華康行楷體W5" pitchFamily="65" charset="-120"/>
          </a:endParaRPr>
        </a:p>
      </dgm:t>
    </dgm:pt>
    <dgm:pt modelId="{9A0C8507-7DFD-4261-B3B9-B63C41E156CC}" type="sibTrans" cxnId="{41341BB1-29EF-41BC-A5AA-4A9AEDDEB782}">
      <dgm:prSet/>
      <dgm:spPr/>
      <dgm:t>
        <a:bodyPr/>
        <a:lstStyle/>
        <a:p>
          <a:endParaRPr lang="zh-TW" altLang="en-US">
            <a:latin typeface="華康行楷體W5" pitchFamily="65" charset="-120"/>
            <a:ea typeface="華康行楷體W5" pitchFamily="65" charset="-120"/>
          </a:endParaRPr>
        </a:p>
      </dgm:t>
    </dgm:pt>
    <dgm:pt modelId="{DE743295-19EE-490E-AD71-825C0D9BC49D}" type="pres">
      <dgm:prSet presAssocID="{2D035084-1825-46AF-B36A-54A6A229585D}" presName="hierChild1" presStyleCnt="0">
        <dgm:presLayoutVars>
          <dgm:orgChart val="1"/>
          <dgm:chPref val="1"/>
          <dgm:dir/>
          <dgm:animOne val="branch"/>
          <dgm:animLvl val="lvl"/>
          <dgm:resizeHandles/>
        </dgm:presLayoutVars>
      </dgm:prSet>
      <dgm:spPr/>
    </dgm:pt>
    <dgm:pt modelId="{2D7A4227-CF36-448E-B6C3-9E8908E21493}" type="pres">
      <dgm:prSet presAssocID="{6549EFAD-C252-4C64-8399-3554841EC2C5}" presName="hierRoot1" presStyleCnt="0">
        <dgm:presLayoutVars>
          <dgm:hierBranch val="init"/>
        </dgm:presLayoutVars>
      </dgm:prSet>
      <dgm:spPr/>
    </dgm:pt>
    <dgm:pt modelId="{81A4D830-66BC-4390-9F76-F62F7D151655}" type="pres">
      <dgm:prSet presAssocID="{6549EFAD-C252-4C64-8399-3554841EC2C5}" presName="rootComposite1" presStyleCnt="0"/>
      <dgm:spPr/>
    </dgm:pt>
    <dgm:pt modelId="{688F6836-EC7C-4958-AA1C-3FE250D1C101}" type="pres">
      <dgm:prSet presAssocID="{6549EFAD-C252-4C64-8399-3554841EC2C5}" presName="rootText1" presStyleLbl="node0" presStyleIdx="0" presStyleCnt="1" custLinFactNeighborX="-3099" custLinFactNeighborY="14883">
        <dgm:presLayoutVars>
          <dgm:chPref val="3"/>
        </dgm:presLayoutVars>
      </dgm:prSet>
      <dgm:spPr/>
      <dgm:t>
        <a:bodyPr/>
        <a:lstStyle/>
        <a:p>
          <a:endParaRPr lang="zh-TW" altLang="en-US"/>
        </a:p>
      </dgm:t>
    </dgm:pt>
    <dgm:pt modelId="{D5056EA1-8F71-405F-A4F2-0A84F5896015}" type="pres">
      <dgm:prSet presAssocID="{6549EFAD-C252-4C64-8399-3554841EC2C5}" presName="rootConnector1" presStyleLbl="node1" presStyleIdx="0" presStyleCnt="0"/>
      <dgm:spPr/>
      <dgm:t>
        <a:bodyPr/>
        <a:lstStyle/>
        <a:p>
          <a:endParaRPr lang="zh-TW" altLang="en-US"/>
        </a:p>
      </dgm:t>
    </dgm:pt>
    <dgm:pt modelId="{CC63C8AC-04C0-4511-B437-005987E86280}" type="pres">
      <dgm:prSet presAssocID="{6549EFAD-C252-4C64-8399-3554841EC2C5}" presName="hierChild2" presStyleCnt="0"/>
      <dgm:spPr/>
    </dgm:pt>
    <dgm:pt modelId="{E4387D91-5591-4C57-9CD0-9A582D53A727}" type="pres">
      <dgm:prSet presAssocID="{EF30A787-2A44-4062-865E-F06CA7D78473}" presName="Name37" presStyleLbl="parChTrans1D2" presStyleIdx="0" presStyleCnt="3"/>
      <dgm:spPr/>
      <dgm:t>
        <a:bodyPr/>
        <a:lstStyle/>
        <a:p>
          <a:endParaRPr lang="zh-TW" altLang="en-US"/>
        </a:p>
      </dgm:t>
    </dgm:pt>
    <dgm:pt modelId="{CFC7225E-1A75-4D26-98AE-4679E5D69EBF}" type="pres">
      <dgm:prSet presAssocID="{BD3E3AF4-58A6-4F16-85D9-EFFD5BB97B94}" presName="hierRoot2" presStyleCnt="0">
        <dgm:presLayoutVars>
          <dgm:hierBranch val="r"/>
        </dgm:presLayoutVars>
      </dgm:prSet>
      <dgm:spPr/>
    </dgm:pt>
    <dgm:pt modelId="{8E5D0E42-73F8-4A6A-A228-D7521A17D7D6}" type="pres">
      <dgm:prSet presAssocID="{BD3E3AF4-58A6-4F16-85D9-EFFD5BB97B94}" presName="rootComposite" presStyleCnt="0"/>
      <dgm:spPr/>
    </dgm:pt>
    <dgm:pt modelId="{B6623DBC-8F10-4F7A-A858-2F181D59DA07}" type="pres">
      <dgm:prSet presAssocID="{BD3E3AF4-58A6-4F16-85D9-EFFD5BB97B94}" presName="rootText" presStyleLbl="node2" presStyleIdx="0" presStyleCnt="3">
        <dgm:presLayoutVars>
          <dgm:chPref val="3"/>
        </dgm:presLayoutVars>
      </dgm:prSet>
      <dgm:spPr/>
      <dgm:t>
        <a:bodyPr/>
        <a:lstStyle/>
        <a:p>
          <a:endParaRPr lang="zh-TW" altLang="en-US"/>
        </a:p>
      </dgm:t>
    </dgm:pt>
    <dgm:pt modelId="{CB95A0F5-7D4D-48DC-9098-224640C84B9E}" type="pres">
      <dgm:prSet presAssocID="{BD3E3AF4-58A6-4F16-85D9-EFFD5BB97B94}" presName="rootConnector" presStyleLbl="node2" presStyleIdx="0" presStyleCnt="3"/>
      <dgm:spPr/>
      <dgm:t>
        <a:bodyPr/>
        <a:lstStyle/>
        <a:p>
          <a:endParaRPr lang="zh-TW" altLang="en-US"/>
        </a:p>
      </dgm:t>
    </dgm:pt>
    <dgm:pt modelId="{498552E3-862E-4E55-BA63-28484EC26EA8}" type="pres">
      <dgm:prSet presAssocID="{BD3E3AF4-58A6-4F16-85D9-EFFD5BB97B94}" presName="hierChild4" presStyleCnt="0"/>
      <dgm:spPr/>
    </dgm:pt>
    <dgm:pt modelId="{0E7F5EDB-95A1-49DA-9975-B09B592AB2E2}" type="pres">
      <dgm:prSet presAssocID="{6A3AE068-F199-42CD-9644-56034268ECBF}" presName="Name50" presStyleLbl="parChTrans1D3" presStyleIdx="0" presStyleCnt="3"/>
      <dgm:spPr/>
      <dgm:t>
        <a:bodyPr/>
        <a:lstStyle/>
        <a:p>
          <a:endParaRPr lang="zh-TW" altLang="en-US"/>
        </a:p>
      </dgm:t>
    </dgm:pt>
    <dgm:pt modelId="{672EA390-2EB8-4F8B-8638-EECB2C95185F}" type="pres">
      <dgm:prSet presAssocID="{14DE69AC-A45B-493F-9EB8-553ACDD5DC50}" presName="hierRoot2" presStyleCnt="0">
        <dgm:presLayoutVars>
          <dgm:hierBranch val="r"/>
        </dgm:presLayoutVars>
      </dgm:prSet>
      <dgm:spPr/>
    </dgm:pt>
    <dgm:pt modelId="{7CE31E8C-2415-459F-BDFA-DD6B3DFC98C4}" type="pres">
      <dgm:prSet presAssocID="{14DE69AC-A45B-493F-9EB8-553ACDD5DC50}" presName="rootComposite" presStyleCnt="0"/>
      <dgm:spPr/>
    </dgm:pt>
    <dgm:pt modelId="{5C604B1F-AC6B-4EF9-91F7-FE714B91D05F}" type="pres">
      <dgm:prSet presAssocID="{14DE69AC-A45B-493F-9EB8-553ACDD5DC50}" presName="rootText" presStyleLbl="node3" presStyleIdx="0" presStyleCnt="3">
        <dgm:presLayoutVars>
          <dgm:chPref val="3"/>
        </dgm:presLayoutVars>
      </dgm:prSet>
      <dgm:spPr/>
      <dgm:t>
        <a:bodyPr/>
        <a:lstStyle/>
        <a:p>
          <a:endParaRPr lang="zh-TW" altLang="en-US"/>
        </a:p>
      </dgm:t>
    </dgm:pt>
    <dgm:pt modelId="{1EA89DEF-25A6-4A20-AF57-D6F94C5D614E}" type="pres">
      <dgm:prSet presAssocID="{14DE69AC-A45B-493F-9EB8-553ACDD5DC50}" presName="rootConnector" presStyleLbl="node3" presStyleIdx="0" presStyleCnt="3"/>
      <dgm:spPr/>
      <dgm:t>
        <a:bodyPr/>
        <a:lstStyle/>
        <a:p>
          <a:endParaRPr lang="zh-TW" altLang="en-US"/>
        </a:p>
      </dgm:t>
    </dgm:pt>
    <dgm:pt modelId="{B85F0848-455A-470B-9A3D-04597B6A1FA0}" type="pres">
      <dgm:prSet presAssocID="{14DE69AC-A45B-493F-9EB8-553ACDD5DC50}" presName="hierChild4" presStyleCnt="0"/>
      <dgm:spPr/>
    </dgm:pt>
    <dgm:pt modelId="{6C0972F3-1680-44FE-94F6-AC4668156CA8}" type="pres">
      <dgm:prSet presAssocID="{14DE69AC-A45B-493F-9EB8-553ACDD5DC50}" presName="hierChild5" presStyleCnt="0"/>
      <dgm:spPr/>
    </dgm:pt>
    <dgm:pt modelId="{01F4638F-0E40-4ABF-95FD-46AF3034C82F}" type="pres">
      <dgm:prSet presAssocID="{BD3E3AF4-58A6-4F16-85D9-EFFD5BB97B94}" presName="hierChild5" presStyleCnt="0"/>
      <dgm:spPr/>
    </dgm:pt>
    <dgm:pt modelId="{7B0CAC10-5C9E-4ED0-B53B-3B2CF3DE7732}" type="pres">
      <dgm:prSet presAssocID="{5207F2C3-67E7-4833-8A4E-4543F1310341}" presName="Name37" presStyleLbl="parChTrans1D2" presStyleIdx="1" presStyleCnt="3"/>
      <dgm:spPr/>
      <dgm:t>
        <a:bodyPr/>
        <a:lstStyle/>
        <a:p>
          <a:endParaRPr lang="zh-TW" altLang="en-US"/>
        </a:p>
      </dgm:t>
    </dgm:pt>
    <dgm:pt modelId="{5D023C08-8D41-4A2B-8939-7E6D5BEC05D1}" type="pres">
      <dgm:prSet presAssocID="{9386FC7A-428C-491B-B53C-D3A22CD7DB11}" presName="hierRoot2" presStyleCnt="0">
        <dgm:presLayoutVars>
          <dgm:hierBranch val="r"/>
        </dgm:presLayoutVars>
      </dgm:prSet>
      <dgm:spPr/>
    </dgm:pt>
    <dgm:pt modelId="{DC6D9424-78DD-4DE8-92C7-309A1F8C2173}" type="pres">
      <dgm:prSet presAssocID="{9386FC7A-428C-491B-B53C-D3A22CD7DB11}" presName="rootComposite" presStyleCnt="0"/>
      <dgm:spPr/>
    </dgm:pt>
    <dgm:pt modelId="{546C3FEA-0F80-4781-B4A6-873B87A1947D}" type="pres">
      <dgm:prSet presAssocID="{9386FC7A-428C-491B-B53C-D3A22CD7DB11}" presName="rootText" presStyleLbl="node2" presStyleIdx="1" presStyleCnt="3">
        <dgm:presLayoutVars>
          <dgm:chPref val="3"/>
        </dgm:presLayoutVars>
      </dgm:prSet>
      <dgm:spPr/>
      <dgm:t>
        <a:bodyPr/>
        <a:lstStyle/>
        <a:p>
          <a:endParaRPr lang="zh-TW" altLang="en-US"/>
        </a:p>
      </dgm:t>
    </dgm:pt>
    <dgm:pt modelId="{92DADD2D-5E98-4F7A-9345-A722EE5686FC}" type="pres">
      <dgm:prSet presAssocID="{9386FC7A-428C-491B-B53C-D3A22CD7DB11}" presName="rootConnector" presStyleLbl="node2" presStyleIdx="1" presStyleCnt="3"/>
      <dgm:spPr/>
      <dgm:t>
        <a:bodyPr/>
        <a:lstStyle/>
        <a:p>
          <a:endParaRPr lang="zh-TW" altLang="en-US"/>
        </a:p>
      </dgm:t>
    </dgm:pt>
    <dgm:pt modelId="{28EBFC23-9864-40DD-9974-3F420104167F}" type="pres">
      <dgm:prSet presAssocID="{9386FC7A-428C-491B-B53C-D3A22CD7DB11}" presName="hierChild4" presStyleCnt="0"/>
      <dgm:spPr/>
    </dgm:pt>
    <dgm:pt modelId="{EF7122DF-B4DF-4EBD-9E38-7303F8FC2378}" type="pres">
      <dgm:prSet presAssocID="{F51072B4-F75A-402F-90B1-C4A959399C76}" presName="Name50" presStyleLbl="parChTrans1D3" presStyleIdx="1" presStyleCnt="3"/>
      <dgm:spPr/>
      <dgm:t>
        <a:bodyPr/>
        <a:lstStyle/>
        <a:p>
          <a:endParaRPr lang="zh-TW" altLang="en-US"/>
        </a:p>
      </dgm:t>
    </dgm:pt>
    <dgm:pt modelId="{A6E7538D-8AFE-467B-AE42-4C729A289165}" type="pres">
      <dgm:prSet presAssocID="{9D673829-154C-4DB9-B63D-0E50FF049339}" presName="hierRoot2" presStyleCnt="0">
        <dgm:presLayoutVars>
          <dgm:hierBranch val="r"/>
        </dgm:presLayoutVars>
      </dgm:prSet>
      <dgm:spPr/>
    </dgm:pt>
    <dgm:pt modelId="{5C973AF1-9B70-4FD0-A39E-64280E37056E}" type="pres">
      <dgm:prSet presAssocID="{9D673829-154C-4DB9-B63D-0E50FF049339}" presName="rootComposite" presStyleCnt="0"/>
      <dgm:spPr/>
    </dgm:pt>
    <dgm:pt modelId="{D0074D3E-7EC6-49C2-A709-A7559046307D}" type="pres">
      <dgm:prSet presAssocID="{9D673829-154C-4DB9-B63D-0E50FF049339}" presName="rootText" presStyleLbl="node3" presStyleIdx="1" presStyleCnt="3">
        <dgm:presLayoutVars>
          <dgm:chPref val="3"/>
        </dgm:presLayoutVars>
      </dgm:prSet>
      <dgm:spPr/>
      <dgm:t>
        <a:bodyPr/>
        <a:lstStyle/>
        <a:p>
          <a:endParaRPr lang="zh-TW" altLang="en-US"/>
        </a:p>
      </dgm:t>
    </dgm:pt>
    <dgm:pt modelId="{EFB34C18-E1F9-4050-89B6-BFF497B7DDF9}" type="pres">
      <dgm:prSet presAssocID="{9D673829-154C-4DB9-B63D-0E50FF049339}" presName="rootConnector" presStyleLbl="node3" presStyleIdx="1" presStyleCnt="3"/>
      <dgm:spPr/>
      <dgm:t>
        <a:bodyPr/>
        <a:lstStyle/>
        <a:p>
          <a:endParaRPr lang="zh-TW" altLang="en-US"/>
        </a:p>
      </dgm:t>
    </dgm:pt>
    <dgm:pt modelId="{A74128F9-7B71-422B-869D-2C1D2A076C76}" type="pres">
      <dgm:prSet presAssocID="{9D673829-154C-4DB9-B63D-0E50FF049339}" presName="hierChild4" presStyleCnt="0"/>
      <dgm:spPr/>
    </dgm:pt>
    <dgm:pt modelId="{F1748A69-4668-4081-9B4F-6D64C7AA6805}" type="pres">
      <dgm:prSet presAssocID="{9D673829-154C-4DB9-B63D-0E50FF049339}" presName="hierChild5" presStyleCnt="0"/>
      <dgm:spPr/>
    </dgm:pt>
    <dgm:pt modelId="{A5CE9209-B9B0-40EC-82CD-D34B42CA51C1}" type="pres">
      <dgm:prSet presAssocID="{9386FC7A-428C-491B-B53C-D3A22CD7DB11}" presName="hierChild5" presStyleCnt="0"/>
      <dgm:spPr/>
    </dgm:pt>
    <dgm:pt modelId="{1476ABC9-F241-4738-89A0-7D5825588DC9}" type="pres">
      <dgm:prSet presAssocID="{21F10C9E-A03D-4694-95CD-DA677302FAE7}" presName="Name37" presStyleLbl="parChTrans1D2" presStyleIdx="2" presStyleCnt="3"/>
      <dgm:spPr/>
      <dgm:t>
        <a:bodyPr/>
        <a:lstStyle/>
        <a:p>
          <a:endParaRPr lang="zh-TW" altLang="en-US"/>
        </a:p>
      </dgm:t>
    </dgm:pt>
    <dgm:pt modelId="{EB912FF2-8F57-4F4D-8551-A493718EB3F6}" type="pres">
      <dgm:prSet presAssocID="{AA14ECA6-D831-4541-BE1C-109B6FC9F3C4}" presName="hierRoot2" presStyleCnt="0">
        <dgm:presLayoutVars>
          <dgm:hierBranch val="r"/>
        </dgm:presLayoutVars>
      </dgm:prSet>
      <dgm:spPr/>
    </dgm:pt>
    <dgm:pt modelId="{06DB73A4-4936-4063-A7CF-CA0DB1F124F5}" type="pres">
      <dgm:prSet presAssocID="{AA14ECA6-D831-4541-BE1C-109B6FC9F3C4}" presName="rootComposite" presStyleCnt="0"/>
      <dgm:spPr/>
    </dgm:pt>
    <dgm:pt modelId="{FF298583-E0EA-4DBD-88C2-34A62EDC34BB}" type="pres">
      <dgm:prSet presAssocID="{AA14ECA6-D831-4541-BE1C-109B6FC9F3C4}" presName="rootText" presStyleLbl="node2" presStyleIdx="2" presStyleCnt="3">
        <dgm:presLayoutVars>
          <dgm:chPref val="3"/>
        </dgm:presLayoutVars>
      </dgm:prSet>
      <dgm:spPr/>
      <dgm:t>
        <a:bodyPr/>
        <a:lstStyle/>
        <a:p>
          <a:endParaRPr lang="zh-TW" altLang="en-US"/>
        </a:p>
      </dgm:t>
    </dgm:pt>
    <dgm:pt modelId="{308DE655-CD91-44C5-9FA2-24D3A1E0E628}" type="pres">
      <dgm:prSet presAssocID="{AA14ECA6-D831-4541-BE1C-109B6FC9F3C4}" presName="rootConnector" presStyleLbl="node2" presStyleIdx="2" presStyleCnt="3"/>
      <dgm:spPr/>
      <dgm:t>
        <a:bodyPr/>
        <a:lstStyle/>
        <a:p>
          <a:endParaRPr lang="zh-TW" altLang="en-US"/>
        </a:p>
      </dgm:t>
    </dgm:pt>
    <dgm:pt modelId="{9E4BA9E3-2E96-41C3-83CA-3A33D56DA12B}" type="pres">
      <dgm:prSet presAssocID="{AA14ECA6-D831-4541-BE1C-109B6FC9F3C4}" presName="hierChild4" presStyleCnt="0"/>
      <dgm:spPr/>
    </dgm:pt>
    <dgm:pt modelId="{E2982F60-5CB4-4B64-BF78-D653007B19FB}" type="pres">
      <dgm:prSet presAssocID="{50E23529-1CCD-4758-B1B4-35EA57072238}" presName="Name50" presStyleLbl="parChTrans1D3" presStyleIdx="2" presStyleCnt="3"/>
      <dgm:spPr/>
      <dgm:t>
        <a:bodyPr/>
        <a:lstStyle/>
        <a:p>
          <a:endParaRPr lang="zh-TW" altLang="en-US"/>
        </a:p>
      </dgm:t>
    </dgm:pt>
    <dgm:pt modelId="{329644AE-E27D-4C8F-A085-8F73D41CB437}" type="pres">
      <dgm:prSet presAssocID="{84CE3540-1E80-4407-8184-608348EDCEF3}" presName="hierRoot2" presStyleCnt="0">
        <dgm:presLayoutVars>
          <dgm:hierBranch val="r"/>
        </dgm:presLayoutVars>
      </dgm:prSet>
      <dgm:spPr/>
    </dgm:pt>
    <dgm:pt modelId="{05E7EAD9-6E39-4022-847E-500EAB051701}" type="pres">
      <dgm:prSet presAssocID="{84CE3540-1E80-4407-8184-608348EDCEF3}" presName="rootComposite" presStyleCnt="0"/>
      <dgm:spPr/>
    </dgm:pt>
    <dgm:pt modelId="{A31D5557-D547-443D-834F-EFD1ECEAF687}" type="pres">
      <dgm:prSet presAssocID="{84CE3540-1E80-4407-8184-608348EDCEF3}" presName="rootText" presStyleLbl="node3" presStyleIdx="2" presStyleCnt="3">
        <dgm:presLayoutVars>
          <dgm:chPref val="3"/>
        </dgm:presLayoutVars>
      </dgm:prSet>
      <dgm:spPr/>
      <dgm:t>
        <a:bodyPr/>
        <a:lstStyle/>
        <a:p>
          <a:endParaRPr lang="zh-TW" altLang="en-US"/>
        </a:p>
      </dgm:t>
    </dgm:pt>
    <dgm:pt modelId="{B6181963-2012-4460-8612-20756F7EFC0C}" type="pres">
      <dgm:prSet presAssocID="{84CE3540-1E80-4407-8184-608348EDCEF3}" presName="rootConnector" presStyleLbl="node3" presStyleIdx="2" presStyleCnt="3"/>
      <dgm:spPr/>
      <dgm:t>
        <a:bodyPr/>
        <a:lstStyle/>
        <a:p>
          <a:endParaRPr lang="zh-TW" altLang="en-US"/>
        </a:p>
      </dgm:t>
    </dgm:pt>
    <dgm:pt modelId="{87B94837-082A-4AF0-A68D-F6A365DA24C0}" type="pres">
      <dgm:prSet presAssocID="{84CE3540-1E80-4407-8184-608348EDCEF3}" presName="hierChild4" presStyleCnt="0"/>
      <dgm:spPr/>
    </dgm:pt>
    <dgm:pt modelId="{B893A9AA-58AA-4E38-AC3C-0B8009C85AB5}" type="pres">
      <dgm:prSet presAssocID="{84CE3540-1E80-4407-8184-608348EDCEF3}" presName="hierChild5" presStyleCnt="0"/>
      <dgm:spPr/>
    </dgm:pt>
    <dgm:pt modelId="{7770FE3F-0426-40DB-A069-36EFE0DE7CB0}" type="pres">
      <dgm:prSet presAssocID="{AA14ECA6-D831-4541-BE1C-109B6FC9F3C4}" presName="hierChild5" presStyleCnt="0"/>
      <dgm:spPr/>
    </dgm:pt>
    <dgm:pt modelId="{AC15216D-8B02-4564-9BFD-C2B90FCD0739}" type="pres">
      <dgm:prSet presAssocID="{6549EFAD-C252-4C64-8399-3554841EC2C5}" presName="hierChild3" presStyleCnt="0"/>
      <dgm:spPr/>
    </dgm:pt>
  </dgm:ptLst>
  <dgm:cxnLst>
    <dgm:cxn modelId="{A947921F-B15B-44CE-8BDA-3642DCD0DDAE}" type="presOf" srcId="{9D673829-154C-4DB9-B63D-0E50FF049339}" destId="{D0074D3E-7EC6-49C2-A709-A7559046307D}" srcOrd="0" destOrd="0" presId="urn:microsoft.com/office/officeart/2005/8/layout/orgChart1"/>
    <dgm:cxn modelId="{9AF875C2-C775-4ECC-88E8-33A8A0480600}" type="presOf" srcId="{9386FC7A-428C-491B-B53C-D3A22CD7DB11}" destId="{92DADD2D-5E98-4F7A-9345-A722EE5686FC}" srcOrd="1" destOrd="0" presId="urn:microsoft.com/office/officeart/2005/8/layout/orgChart1"/>
    <dgm:cxn modelId="{D5D9AEFC-7FD9-4301-9605-31871534A62D}" type="presOf" srcId="{14DE69AC-A45B-493F-9EB8-553ACDD5DC50}" destId="{1EA89DEF-25A6-4A20-AF57-D6F94C5D614E}" srcOrd="1" destOrd="0" presId="urn:microsoft.com/office/officeart/2005/8/layout/orgChart1"/>
    <dgm:cxn modelId="{4953F975-FFD9-4990-BD29-86624DE884A2}" type="presOf" srcId="{5207F2C3-67E7-4833-8A4E-4543F1310341}" destId="{7B0CAC10-5C9E-4ED0-B53B-3B2CF3DE7732}" srcOrd="0" destOrd="0" presId="urn:microsoft.com/office/officeart/2005/8/layout/orgChart1"/>
    <dgm:cxn modelId="{89B9ECEC-DF48-4A5B-B222-00A149B2AFDA}" type="presOf" srcId="{EF30A787-2A44-4062-865E-F06CA7D78473}" destId="{E4387D91-5591-4C57-9CD0-9A582D53A727}" srcOrd="0" destOrd="0" presId="urn:microsoft.com/office/officeart/2005/8/layout/orgChart1"/>
    <dgm:cxn modelId="{98B57518-E53B-40C9-A51B-E51A7C08160F}" srcId="{6549EFAD-C252-4C64-8399-3554841EC2C5}" destId="{BD3E3AF4-58A6-4F16-85D9-EFFD5BB97B94}" srcOrd="0" destOrd="0" parTransId="{EF30A787-2A44-4062-865E-F06CA7D78473}" sibTransId="{B957F972-4EF9-4EC7-A5A8-8BC3FEAD726B}"/>
    <dgm:cxn modelId="{DFB70467-AB54-4767-9151-FBE98CDD0611}" srcId="{BD3E3AF4-58A6-4F16-85D9-EFFD5BB97B94}" destId="{14DE69AC-A45B-493F-9EB8-553ACDD5DC50}" srcOrd="0" destOrd="0" parTransId="{6A3AE068-F199-42CD-9644-56034268ECBF}" sibTransId="{9E6C54F3-178E-4AE4-8036-CC6582D0361D}"/>
    <dgm:cxn modelId="{832D1293-B5AB-421C-82EB-DF80C4907168}" type="presOf" srcId="{AA14ECA6-D831-4541-BE1C-109B6FC9F3C4}" destId="{FF298583-E0EA-4DBD-88C2-34A62EDC34BB}" srcOrd="0" destOrd="0" presId="urn:microsoft.com/office/officeart/2005/8/layout/orgChart1"/>
    <dgm:cxn modelId="{B0C9D802-9BE1-47FE-8E8E-4ED0952C60CF}" type="presOf" srcId="{6549EFAD-C252-4C64-8399-3554841EC2C5}" destId="{688F6836-EC7C-4958-AA1C-3FE250D1C101}" srcOrd="0" destOrd="0" presId="urn:microsoft.com/office/officeart/2005/8/layout/orgChart1"/>
    <dgm:cxn modelId="{49207C11-D6F2-4433-944E-E0E33C67DE4C}" srcId="{6549EFAD-C252-4C64-8399-3554841EC2C5}" destId="{9386FC7A-428C-491B-B53C-D3A22CD7DB11}" srcOrd="1" destOrd="0" parTransId="{5207F2C3-67E7-4833-8A4E-4543F1310341}" sibTransId="{537B5833-6705-4396-9CE8-8BFDD0E68A41}"/>
    <dgm:cxn modelId="{AFD4CD31-0074-4D0F-936A-453572ED63A7}" type="presOf" srcId="{BD3E3AF4-58A6-4F16-85D9-EFFD5BB97B94}" destId="{B6623DBC-8F10-4F7A-A858-2F181D59DA07}" srcOrd="0" destOrd="0" presId="urn:microsoft.com/office/officeart/2005/8/layout/orgChart1"/>
    <dgm:cxn modelId="{A41417E7-C0F1-428F-A368-AB3C0402A6A7}" type="presOf" srcId="{84CE3540-1E80-4407-8184-608348EDCEF3}" destId="{A31D5557-D547-443D-834F-EFD1ECEAF687}" srcOrd="0" destOrd="0" presId="urn:microsoft.com/office/officeart/2005/8/layout/orgChart1"/>
    <dgm:cxn modelId="{2326EACD-E813-42DD-9AB2-0928F0B15491}" type="presOf" srcId="{6549EFAD-C252-4C64-8399-3554841EC2C5}" destId="{D5056EA1-8F71-405F-A4F2-0A84F5896015}" srcOrd="1" destOrd="0" presId="urn:microsoft.com/office/officeart/2005/8/layout/orgChart1"/>
    <dgm:cxn modelId="{9227B152-82F3-4022-BC5D-FE9DC8A7398B}" type="presOf" srcId="{14DE69AC-A45B-493F-9EB8-553ACDD5DC50}" destId="{5C604B1F-AC6B-4EF9-91F7-FE714B91D05F}" srcOrd="0" destOrd="0" presId="urn:microsoft.com/office/officeart/2005/8/layout/orgChart1"/>
    <dgm:cxn modelId="{65D718A6-617C-448D-B480-6D72ADFB2740}" type="presOf" srcId="{F51072B4-F75A-402F-90B1-C4A959399C76}" destId="{EF7122DF-B4DF-4EBD-9E38-7303F8FC2378}" srcOrd="0" destOrd="0" presId="urn:microsoft.com/office/officeart/2005/8/layout/orgChart1"/>
    <dgm:cxn modelId="{660E16E4-1369-421A-BF03-6641080CD215}" type="presOf" srcId="{AA14ECA6-D831-4541-BE1C-109B6FC9F3C4}" destId="{308DE655-CD91-44C5-9FA2-24D3A1E0E628}" srcOrd="1" destOrd="0" presId="urn:microsoft.com/office/officeart/2005/8/layout/orgChart1"/>
    <dgm:cxn modelId="{239859DB-B25F-4DAA-824B-A2887FA10A54}" type="presOf" srcId="{9D673829-154C-4DB9-B63D-0E50FF049339}" destId="{EFB34C18-E1F9-4050-89B6-BFF497B7DDF9}" srcOrd="1" destOrd="0" presId="urn:microsoft.com/office/officeart/2005/8/layout/orgChart1"/>
    <dgm:cxn modelId="{BBBEF452-121F-4725-9595-FB214F5E7AAB}" type="presOf" srcId="{84CE3540-1E80-4407-8184-608348EDCEF3}" destId="{B6181963-2012-4460-8612-20756F7EFC0C}" srcOrd="1" destOrd="0" presId="urn:microsoft.com/office/officeart/2005/8/layout/orgChart1"/>
    <dgm:cxn modelId="{D97AC5B1-6A7F-4737-BB29-75E4CB274C89}" srcId="{6549EFAD-C252-4C64-8399-3554841EC2C5}" destId="{AA14ECA6-D831-4541-BE1C-109B6FC9F3C4}" srcOrd="2" destOrd="0" parTransId="{21F10C9E-A03D-4694-95CD-DA677302FAE7}" sibTransId="{20D06F29-A1CE-4A8F-9F6D-8D94C0247943}"/>
    <dgm:cxn modelId="{6BE4130D-CA83-4EAA-8DBE-63C90FB906DE}" srcId="{9386FC7A-428C-491B-B53C-D3A22CD7DB11}" destId="{9D673829-154C-4DB9-B63D-0E50FF049339}" srcOrd="0" destOrd="0" parTransId="{F51072B4-F75A-402F-90B1-C4A959399C76}" sibTransId="{0E46E743-02E5-4851-A7DA-B0566D997C78}"/>
    <dgm:cxn modelId="{D6B4E248-46C6-4299-A153-25E8D43D411B}" type="presOf" srcId="{6A3AE068-F199-42CD-9644-56034268ECBF}" destId="{0E7F5EDB-95A1-49DA-9975-B09B592AB2E2}" srcOrd="0" destOrd="0" presId="urn:microsoft.com/office/officeart/2005/8/layout/orgChart1"/>
    <dgm:cxn modelId="{5C079154-2CA3-469E-9FD2-CE92E5E620D9}" type="presOf" srcId="{21F10C9E-A03D-4694-95CD-DA677302FAE7}" destId="{1476ABC9-F241-4738-89A0-7D5825588DC9}" srcOrd="0" destOrd="0" presId="urn:microsoft.com/office/officeart/2005/8/layout/orgChart1"/>
    <dgm:cxn modelId="{E7F62536-D72E-4223-916F-F70F6EBDF378}" type="presOf" srcId="{50E23529-1CCD-4758-B1B4-35EA57072238}" destId="{E2982F60-5CB4-4B64-BF78-D653007B19FB}" srcOrd="0" destOrd="0" presId="urn:microsoft.com/office/officeart/2005/8/layout/orgChart1"/>
    <dgm:cxn modelId="{C7070446-0074-4D18-9818-A515C932E985}" type="presOf" srcId="{9386FC7A-428C-491B-B53C-D3A22CD7DB11}" destId="{546C3FEA-0F80-4781-B4A6-873B87A1947D}" srcOrd="0" destOrd="0" presId="urn:microsoft.com/office/officeart/2005/8/layout/orgChart1"/>
    <dgm:cxn modelId="{41341BB1-29EF-41BC-A5AA-4A9AEDDEB782}" srcId="{AA14ECA6-D831-4541-BE1C-109B6FC9F3C4}" destId="{84CE3540-1E80-4407-8184-608348EDCEF3}" srcOrd="0" destOrd="0" parTransId="{50E23529-1CCD-4758-B1B4-35EA57072238}" sibTransId="{9A0C8507-7DFD-4261-B3B9-B63C41E156CC}"/>
    <dgm:cxn modelId="{4121A44A-0E37-4199-9349-5CD243AF44E3}" srcId="{2D035084-1825-46AF-B36A-54A6A229585D}" destId="{6549EFAD-C252-4C64-8399-3554841EC2C5}" srcOrd="0" destOrd="0" parTransId="{20155E44-E099-403F-A633-240E7B1F9A72}" sibTransId="{C8CB16D9-D5D6-4273-9067-6A16D189D1B9}"/>
    <dgm:cxn modelId="{5CCD24D5-5846-44C8-8E59-1CA6DA6D5CCD}" type="presOf" srcId="{BD3E3AF4-58A6-4F16-85D9-EFFD5BB97B94}" destId="{CB95A0F5-7D4D-48DC-9098-224640C84B9E}" srcOrd="1" destOrd="0" presId="urn:microsoft.com/office/officeart/2005/8/layout/orgChart1"/>
    <dgm:cxn modelId="{F6211EBB-F9FE-4888-9836-94630AF907F8}" type="presOf" srcId="{2D035084-1825-46AF-B36A-54A6A229585D}" destId="{DE743295-19EE-490E-AD71-825C0D9BC49D}" srcOrd="0" destOrd="0" presId="urn:microsoft.com/office/officeart/2005/8/layout/orgChart1"/>
    <dgm:cxn modelId="{947FF72A-A8BB-415D-8114-80833819C85C}" type="presParOf" srcId="{DE743295-19EE-490E-AD71-825C0D9BC49D}" destId="{2D7A4227-CF36-448E-B6C3-9E8908E21493}" srcOrd="0" destOrd="0" presId="urn:microsoft.com/office/officeart/2005/8/layout/orgChart1"/>
    <dgm:cxn modelId="{4DAA740C-482A-4B61-A444-AF35BEEAE4D1}" type="presParOf" srcId="{2D7A4227-CF36-448E-B6C3-9E8908E21493}" destId="{81A4D830-66BC-4390-9F76-F62F7D151655}" srcOrd="0" destOrd="0" presId="urn:microsoft.com/office/officeart/2005/8/layout/orgChart1"/>
    <dgm:cxn modelId="{113F6CE4-E4C9-4622-A849-56855771C0F0}" type="presParOf" srcId="{81A4D830-66BC-4390-9F76-F62F7D151655}" destId="{688F6836-EC7C-4958-AA1C-3FE250D1C101}" srcOrd="0" destOrd="0" presId="urn:microsoft.com/office/officeart/2005/8/layout/orgChart1"/>
    <dgm:cxn modelId="{2B641278-11E1-4BAF-BF68-CA737459B693}" type="presParOf" srcId="{81A4D830-66BC-4390-9F76-F62F7D151655}" destId="{D5056EA1-8F71-405F-A4F2-0A84F5896015}" srcOrd="1" destOrd="0" presId="urn:microsoft.com/office/officeart/2005/8/layout/orgChart1"/>
    <dgm:cxn modelId="{BFB79B31-14E1-4138-9697-727B85248D71}" type="presParOf" srcId="{2D7A4227-CF36-448E-B6C3-9E8908E21493}" destId="{CC63C8AC-04C0-4511-B437-005987E86280}" srcOrd="1" destOrd="0" presId="urn:microsoft.com/office/officeart/2005/8/layout/orgChart1"/>
    <dgm:cxn modelId="{767E502A-458F-4A81-B662-2B619155313E}" type="presParOf" srcId="{CC63C8AC-04C0-4511-B437-005987E86280}" destId="{E4387D91-5591-4C57-9CD0-9A582D53A727}" srcOrd="0" destOrd="0" presId="urn:microsoft.com/office/officeart/2005/8/layout/orgChart1"/>
    <dgm:cxn modelId="{6B71D595-F12E-47B3-81B5-9D124A11828B}" type="presParOf" srcId="{CC63C8AC-04C0-4511-B437-005987E86280}" destId="{CFC7225E-1A75-4D26-98AE-4679E5D69EBF}" srcOrd="1" destOrd="0" presId="urn:microsoft.com/office/officeart/2005/8/layout/orgChart1"/>
    <dgm:cxn modelId="{96908227-6D77-4566-99BD-612FB9541A79}" type="presParOf" srcId="{CFC7225E-1A75-4D26-98AE-4679E5D69EBF}" destId="{8E5D0E42-73F8-4A6A-A228-D7521A17D7D6}" srcOrd="0" destOrd="0" presId="urn:microsoft.com/office/officeart/2005/8/layout/orgChart1"/>
    <dgm:cxn modelId="{44C03F33-C9A8-4503-B847-4B3F7990FD67}" type="presParOf" srcId="{8E5D0E42-73F8-4A6A-A228-D7521A17D7D6}" destId="{B6623DBC-8F10-4F7A-A858-2F181D59DA07}" srcOrd="0" destOrd="0" presId="urn:microsoft.com/office/officeart/2005/8/layout/orgChart1"/>
    <dgm:cxn modelId="{7FB32585-0789-42E5-B4C6-E1E10A8294CD}" type="presParOf" srcId="{8E5D0E42-73F8-4A6A-A228-D7521A17D7D6}" destId="{CB95A0F5-7D4D-48DC-9098-224640C84B9E}" srcOrd="1" destOrd="0" presId="urn:microsoft.com/office/officeart/2005/8/layout/orgChart1"/>
    <dgm:cxn modelId="{C410289A-93BE-4216-ACCA-AC07BA7FB28F}" type="presParOf" srcId="{CFC7225E-1A75-4D26-98AE-4679E5D69EBF}" destId="{498552E3-862E-4E55-BA63-28484EC26EA8}" srcOrd="1" destOrd="0" presId="urn:microsoft.com/office/officeart/2005/8/layout/orgChart1"/>
    <dgm:cxn modelId="{B8158036-F496-436F-B206-0253A5005340}" type="presParOf" srcId="{498552E3-862E-4E55-BA63-28484EC26EA8}" destId="{0E7F5EDB-95A1-49DA-9975-B09B592AB2E2}" srcOrd="0" destOrd="0" presId="urn:microsoft.com/office/officeart/2005/8/layout/orgChart1"/>
    <dgm:cxn modelId="{7C427837-65F6-4802-AFC0-9125F0AB2C34}" type="presParOf" srcId="{498552E3-862E-4E55-BA63-28484EC26EA8}" destId="{672EA390-2EB8-4F8B-8638-EECB2C95185F}" srcOrd="1" destOrd="0" presId="urn:microsoft.com/office/officeart/2005/8/layout/orgChart1"/>
    <dgm:cxn modelId="{6914D386-E6DD-40BE-8006-E1E6559A58B8}" type="presParOf" srcId="{672EA390-2EB8-4F8B-8638-EECB2C95185F}" destId="{7CE31E8C-2415-459F-BDFA-DD6B3DFC98C4}" srcOrd="0" destOrd="0" presId="urn:microsoft.com/office/officeart/2005/8/layout/orgChart1"/>
    <dgm:cxn modelId="{686701B3-DB24-46E1-857A-F795FFA59CE0}" type="presParOf" srcId="{7CE31E8C-2415-459F-BDFA-DD6B3DFC98C4}" destId="{5C604B1F-AC6B-4EF9-91F7-FE714B91D05F}" srcOrd="0" destOrd="0" presId="urn:microsoft.com/office/officeart/2005/8/layout/orgChart1"/>
    <dgm:cxn modelId="{CED493F7-DAD8-44EB-A611-E2D7E5117842}" type="presParOf" srcId="{7CE31E8C-2415-459F-BDFA-DD6B3DFC98C4}" destId="{1EA89DEF-25A6-4A20-AF57-D6F94C5D614E}" srcOrd="1" destOrd="0" presId="urn:microsoft.com/office/officeart/2005/8/layout/orgChart1"/>
    <dgm:cxn modelId="{7AFD4D7D-8B21-43C3-B6D7-14FAC50FF38E}" type="presParOf" srcId="{672EA390-2EB8-4F8B-8638-EECB2C95185F}" destId="{B85F0848-455A-470B-9A3D-04597B6A1FA0}" srcOrd="1" destOrd="0" presId="urn:microsoft.com/office/officeart/2005/8/layout/orgChart1"/>
    <dgm:cxn modelId="{6D1AAC82-74FF-4D6F-BAAC-A8F20AE9AA45}" type="presParOf" srcId="{672EA390-2EB8-4F8B-8638-EECB2C95185F}" destId="{6C0972F3-1680-44FE-94F6-AC4668156CA8}" srcOrd="2" destOrd="0" presId="urn:microsoft.com/office/officeart/2005/8/layout/orgChart1"/>
    <dgm:cxn modelId="{EB1810DF-19FD-45C2-999F-4191A51EC2E1}" type="presParOf" srcId="{CFC7225E-1A75-4D26-98AE-4679E5D69EBF}" destId="{01F4638F-0E40-4ABF-95FD-46AF3034C82F}" srcOrd="2" destOrd="0" presId="urn:microsoft.com/office/officeart/2005/8/layout/orgChart1"/>
    <dgm:cxn modelId="{E15DE8BC-7821-4FB1-BC84-B62D606FB2B3}" type="presParOf" srcId="{CC63C8AC-04C0-4511-B437-005987E86280}" destId="{7B0CAC10-5C9E-4ED0-B53B-3B2CF3DE7732}" srcOrd="2" destOrd="0" presId="urn:microsoft.com/office/officeart/2005/8/layout/orgChart1"/>
    <dgm:cxn modelId="{0CE94DE7-6A95-4EC5-84DA-A2300A26D8C9}" type="presParOf" srcId="{CC63C8AC-04C0-4511-B437-005987E86280}" destId="{5D023C08-8D41-4A2B-8939-7E6D5BEC05D1}" srcOrd="3" destOrd="0" presId="urn:microsoft.com/office/officeart/2005/8/layout/orgChart1"/>
    <dgm:cxn modelId="{9A90BBBD-FAA5-4497-9EC2-741D05A109BA}" type="presParOf" srcId="{5D023C08-8D41-4A2B-8939-7E6D5BEC05D1}" destId="{DC6D9424-78DD-4DE8-92C7-309A1F8C2173}" srcOrd="0" destOrd="0" presId="urn:microsoft.com/office/officeart/2005/8/layout/orgChart1"/>
    <dgm:cxn modelId="{4B6F95DF-70B7-411C-A5E4-3DF5A02F1251}" type="presParOf" srcId="{DC6D9424-78DD-4DE8-92C7-309A1F8C2173}" destId="{546C3FEA-0F80-4781-B4A6-873B87A1947D}" srcOrd="0" destOrd="0" presId="urn:microsoft.com/office/officeart/2005/8/layout/orgChart1"/>
    <dgm:cxn modelId="{8E21B2B2-5590-4951-A173-C4D4F1616DEF}" type="presParOf" srcId="{DC6D9424-78DD-4DE8-92C7-309A1F8C2173}" destId="{92DADD2D-5E98-4F7A-9345-A722EE5686FC}" srcOrd="1" destOrd="0" presId="urn:microsoft.com/office/officeart/2005/8/layout/orgChart1"/>
    <dgm:cxn modelId="{BF84170D-5C0C-4889-AB32-873A98F6FCCF}" type="presParOf" srcId="{5D023C08-8D41-4A2B-8939-7E6D5BEC05D1}" destId="{28EBFC23-9864-40DD-9974-3F420104167F}" srcOrd="1" destOrd="0" presId="urn:microsoft.com/office/officeart/2005/8/layout/orgChart1"/>
    <dgm:cxn modelId="{C30B4D46-0220-45F7-8787-7CCE8C528545}" type="presParOf" srcId="{28EBFC23-9864-40DD-9974-3F420104167F}" destId="{EF7122DF-B4DF-4EBD-9E38-7303F8FC2378}" srcOrd="0" destOrd="0" presId="urn:microsoft.com/office/officeart/2005/8/layout/orgChart1"/>
    <dgm:cxn modelId="{7FC1A918-3033-44C3-B4A5-A225ED09A57B}" type="presParOf" srcId="{28EBFC23-9864-40DD-9974-3F420104167F}" destId="{A6E7538D-8AFE-467B-AE42-4C729A289165}" srcOrd="1" destOrd="0" presId="urn:microsoft.com/office/officeart/2005/8/layout/orgChart1"/>
    <dgm:cxn modelId="{EA08DAEB-7930-4734-97DD-D91DA3295877}" type="presParOf" srcId="{A6E7538D-8AFE-467B-AE42-4C729A289165}" destId="{5C973AF1-9B70-4FD0-A39E-64280E37056E}" srcOrd="0" destOrd="0" presId="urn:microsoft.com/office/officeart/2005/8/layout/orgChart1"/>
    <dgm:cxn modelId="{129BBCE3-66A7-4994-9180-116C73F98A05}" type="presParOf" srcId="{5C973AF1-9B70-4FD0-A39E-64280E37056E}" destId="{D0074D3E-7EC6-49C2-A709-A7559046307D}" srcOrd="0" destOrd="0" presId="urn:microsoft.com/office/officeart/2005/8/layout/orgChart1"/>
    <dgm:cxn modelId="{7C945174-A621-4829-BFCD-2966243143D1}" type="presParOf" srcId="{5C973AF1-9B70-4FD0-A39E-64280E37056E}" destId="{EFB34C18-E1F9-4050-89B6-BFF497B7DDF9}" srcOrd="1" destOrd="0" presId="urn:microsoft.com/office/officeart/2005/8/layout/orgChart1"/>
    <dgm:cxn modelId="{23FA1CC9-3DF0-4B7B-8ABB-3D9EC4312A0A}" type="presParOf" srcId="{A6E7538D-8AFE-467B-AE42-4C729A289165}" destId="{A74128F9-7B71-422B-869D-2C1D2A076C76}" srcOrd="1" destOrd="0" presId="urn:microsoft.com/office/officeart/2005/8/layout/orgChart1"/>
    <dgm:cxn modelId="{2AD08E94-1FA9-4DDF-B5B5-AE8CED826388}" type="presParOf" srcId="{A6E7538D-8AFE-467B-AE42-4C729A289165}" destId="{F1748A69-4668-4081-9B4F-6D64C7AA6805}" srcOrd="2" destOrd="0" presId="urn:microsoft.com/office/officeart/2005/8/layout/orgChart1"/>
    <dgm:cxn modelId="{1D84CD9F-052A-4B19-9EE5-011B1D3FCF69}" type="presParOf" srcId="{5D023C08-8D41-4A2B-8939-7E6D5BEC05D1}" destId="{A5CE9209-B9B0-40EC-82CD-D34B42CA51C1}" srcOrd="2" destOrd="0" presId="urn:microsoft.com/office/officeart/2005/8/layout/orgChart1"/>
    <dgm:cxn modelId="{E27D2680-17CA-49B0-A5C2-7FF1460B0DE7}" type="presParOf" srcId="{CC63C8AC-04C0-4511-B437-005987E86280}" destId="{1476ABC9-F241-4738-89A0-7D5825588DC9}" srcOrd="4" destOrd="0" presId="urn:microsoft.com/office/officeart/2005/8/layout/orgChart1"/>
    <dgm:cxn modelId="{E5EA86C3-31BF-4B72-A173-BB3DEE69A776}" type="presParOf" srcId="{CC63C8AC-04C0-4511-B437-005987E86280}" destId="{EB912FF2-8F57-4F4D-8551-A493718EB3F6}" srcOrd="5" destOrd="0" presId="urn:microsoft.com/office/officeart/2005/8/layout/orgChart1"/>
    <dgm:cxn modelId="{7D67CE94-6E28-45C9-83A1-69255F9BBD7C}" type="presParOf" srcId="{EB912FF2-8F57-4F4D-8551-A493718EB3F6}" destId="{06DB73A4-4936-4063-A7CF-CA0DB1F124F5}" srcOrd="0" destOrd="0" presId="urn:microsoft.com/office/officeart/2005/8/layout/orgChart1"/>
    <dgm:cxn modelId="{FE8A92ED-C56C-4D21-BF3B-CE2168DCEC3B}" type="presParOf" srcId="{06DB73A4-4936-4063-A7CF-CA0DB1F124F5}" destId="{FF298583-E0EA-4DBD-88C2-34A62EDC34BB}" srcOrd="0" destOrd="0" presId="urn:microsoft.com/office/officeart/2005/8/layout/orgChart1"/>
    <dgm:cxn modelId="{8E9A2AED-F3F6-40E2-B2ED-B24F5BA96692}" type="presParOf" srcId="{06DB73A4-4936-4063-A7CF-CA0DB1F124F5}" destId="{308DE655-CD91-44C5-9FA2-24D3A1E0E628}" srcOrd="1" destOrd="0" presId="urn:microsoft.com/office/officeart/2005/8/layout/orgChart1"/>
    <dgm:cxn modelId="{D19D0023-DB6E-409C-8C7A-241163D44D68}" type="presParOf" srcId="{EB912FF2-8F57-4F4D-8551-A493718EB3F6}" destId="{9E4BA9E3-2E96-41C3-83CA-3A33D56DA12B}" srcOrd="1" destOrd="0" presId="urn:microsoft.com/office/officeart/2005/8/layout/orgChart1"/>
    <dgm:cxn modelId="{10FB718D-1203-417D-919F-EB73A77665BD}" type="presParOf" srcId="{9E4BA9E3-2E96-41C3-83CA-3A33D56DA12B}" destId="{E2982F60-5CB4-4B64-BF78-D653007B19FB}" srcOrd="0" destOrd="0" presId="urn:microsoft.com/office/officeart/2005/8/layout/orgChart1"/>
    <dgm:cxn modelId="{B3CE7B28-D85D-4302-AAAE-A9FB7201DC5B}" type="presParOf" srcId="{9E4BA9E3-2E96-41C3-83CA-3A33D56DA12B}" destId="{329644AE-E27D-4C8F-A085-8F73D41CB437}" srcOrd="1" destOrd="0" presId="urn:microsoft.com/office/officeart/2005/8/layout/orgChart1"/>
    <dgm:cxn modelId="{0363A769-AA87-4524-9A94-D329F14C0C25}" type="presParOf" srcId="{329644AE-E27D-4C8F-A085-8F73D41CB437}" destId="{05E7EAD9-6E39-4022-847E-500EAB051701}" srcOrd="0" destOrd="0" presId="urn:microsoft.com/office/officeart/2005/8/layout/orgChart1"/>
    <dgm:cxn modelId="{6B6503AD-75C5-4744-9CFB-559C9EB0FF54}" type="presParOf" srcId="{05E7EAD9-6E39-4022-847E-500EAB051701}" destId="{A31D5557-D547-443D-834F-EFD1ECEAF687}" srcOrd="0" destOrd="0" presId="urn:microsoft.com/office/officeart/2005/8/layout/orgChart1"/>
    <dgm:cxn modelId="{C58D801A-0300-4815-B784-69F8B71CEB85}" type="presParOf" srcId="{05E7EAD9-6E39-4022-847E-500EAB051701}" destId="{B6181963-2012-4460-8612-20756F7EFC0C}" srcOrd="1" destOrd="0" presId="urn:microsoft.com/office/officeart/2005/8/layout/orgChart1"/>
    <dgm:cxn modelId="{7DC2E195-AA49-4821-8E0C-3B2B043D8B38}" type="presParOf" srcId="{329644AE-E27D-4C8F-A085-8F73D41CB437}" destId="{87B94837-082A-4AF0-A68D-F6A365DA24C0}" srcOrd="1" destOrd="0" presId="urn:microsoft.com/office/officeart/2005/8/layout/orgChart1"/>
    <dgm:cxn modelId="{7F36E3BD-A263-4868-A02C-851980CC0FB4}" type="presParOf" srcId="{329644AE-E27D-4C8F-A085-8F73D41CB437}" destId="{B893A9AA-58AA-4E38-AC3C-0B8009C85AB5}" srcOrd="2" destOrd="0" presId="urn:microsoft.com/office/officeart/2005/8/layout/orgChart1"/>
    <dgm:cxn modelId="{917C0A9F-89BF-4BFA-A88B-2AE686D0E851}" type="presParOf" srcId="{EB912FF2-8F57-4F4D-8551-A493718EB3F6}" destId="{7770FE3F-0426-40DB-A069-36EFE0DE7CB0}" srcOrd="2" destOrd="0" presId="urn:microsoft.com/office/officeart/2005/8/layout/orgChart1"/>
    <dgm:cxn modelId="{4091CDBF-E300-4A61-9BDF-DE63D9D12AEE}" type="presParOf" srcId="{2D7A4227-CF36-448E-B6C3-9E8908E21493}" destId="{AC15216D-8B02-4564-9BFD-C2B90FCD0739}"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AAAD1C-CC6E-4BE1-8E07-F9E0D83614D4}">
      <dsp:nvSpPr>
        <dsp:cNvPr id="0" name=""/>
        <dsp:cNvSpPr/>
      </dsp:nvSpPr>
      <dsp:spPr>
        <a:xfrm>
          <a:off x="4590" y="1430941"/>
          <a:ext cx="2204968" cy="18186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150000"/>
            </a:lnSpc>
            <a:spcBef>
              <a:spcPct val="0"/>
            </a:spcBef>
            <a:spcAft>
              <a:spcPct val="15000"/>
            </a:spcAft>
            <a:buChar char="••"/>
          </a:pPr>
          <a:r>
            <a:rPr lang="zh-TW" altLang="en-US" sz="2200" kern="1200" dirty="0">
              <a:solidFill>
                <a:srgbClr val="C00000"/>
              </a:solidFill>
              <a:latin typeface="華康行楷體W5(P)" pitchFamily="66" charset="-120"/>
              <a:ea typeface="華康行楷體W5(P)" pitchFamily="66" charset="-120"/>
            </a:rPr>
            <a:t>學生為主體</a:t>
          </a:r>
        </a:p>
        <a:p>
          <a:pPr marL="228600" lvl="1" indent="-228600" algn="l" defTabSz="977900">
            <a:lnSpc>
              <a:spcPct val="150000"/>
            </a:lnSpc>
            <a:spcBef>
              <a:spcPct val="0"/>
            </a:spcBef>
            <a:spcAft>
              <a:spcPct val="15000"/>
            </a:spcAft>
            <a:buChar char="••"/>
          </a:pPr>
          <a:r>
            <a:rPr lang="zh-TW" altLang="en-US" sz="2200" kern="1200" dirty="0">
              <a:solidFill>
                <a:srgbClr val="C00000"/>
              </a:solidFill>
              <a:latin typeface="華康行楷體W5(P)" pitchFamily="66" charset="-120"/>
              <a:ea typeface="華康行楷體W5(P)" pitchFamily="66" charset="-120"/>
            </a:rPr>
            <a:t>教師教學研習</a:t>
          </a:r>
        </a:p>
      </dsp:txBody>
      <dsp:txXfrm>
        <a:off x="4590" y="1430941"/>
        <a:ext cx="2204968" cy="1428929"/>
      </dsp:txXfrm>
    </dsp:sp>
    <dsp:sp modelId="{F71AF919-FCFB-4825-933C-BA8CB023DD64}">
      <dsp:nvSpPr>
        <dsp:cNvPr id="0" name=""/>
        <dsp:cNvSpPr/>
      </dsp:nvSpPr>
      <dsp:spPr>
        <a:xfrm>
          <a:off x="1258351" y="1916613"/>
          <a:ext cx="2354069" cy="2354069"/>
        </a:xfrm>
        <a:prstGeom prst="leftCircularArrow">
          <a:avLst>
            <a:gd name="adj1" fmla="val 2827"/>
            <a:gd name="adj2" fmla="val 345236"/>
            <a:gd name="adj3" fmla="val 2120747"/>
            <a:gd name="adj4" fmla="val 9024489"/>
            <a:gd name="adj5" fmla="val 32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AAED75-5754-4DEE-BC18-1CB3044F3143}">
      <dsp:nvSpPr>
        <dsp:cNvPr id="0" name=""/>
        <dsp:cNvSpPr/>
      </dsp:nvSpPr>
      <dsp:spPr>
        <a:xfrm>
          <a:off x="494583" y="2859870"/>
          <a:ext cx="1959972" cy="779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zh-TW" altLang="en-US" sz="3500" kern="1200">
              <a:latin typeface="華康行楷體W5(P)" pitchFamily="66" charset="-120"/>
              <a:ea typeface="華康行楷體W5(P)" pitchFamily="66" charset="-120"/>
            </a:rPr>
            <a:t>服務學習</a:t>
          </a:r>
        </a:p>
      </dsp:txBody>
      <dsp:txXfrm>
        <a:off x="494583" y="2859870"/>
        <a:ext cx="1959972" cy="779416"/>
      </dsp:txXfrm>
    </dsp:sp>
    <dsp:sp modelId="{7471C468-161B-4647-8007-51A67EA70A7E}">
      <dsp:nvSpPr>
        <dsp:cNvPr id="0" name=""/>
        <dsp:cNvSpPr/>
      </dsp:nvSpPr>
      <dsp:spPr>
        <a:xfrm>
          <a:off x="2771461" y="1430941"/>
          <a:ext cx="2204968" cy="18186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zh-TW" altLang="en-US" sz="2200" kern="1200" dirty="0">
              <a:solidFill>
                <a:srgbClr val="C00000"/>
              </a:solidFill>
              <a:latin typeface="華康行楷體W5(P)" pitchFamily="66" charset="-120"/>
              <a:ea typeface="華康行楷體W5(P)" pitchFamily="66" charset="-120"/>
            </a:rPr>
            <a:t>校舍整建</a:t>
          </a:r>
        </a:p>
        <a:p>
          <a:pPr marL="228600" lvl="1" indent="-228600" algn="l" defTabSz="977900">
            <a:lnSpc>
              <a:spcPct val="90000"/>
            </a:lnSpc>
            <a:spcBef>
              <a:spcPct val="0"/>
            </a:spcBef>
            <a:spcAft>
              <a:spcPct val="15000"/>
            </a:spcAft>
            <a:buChar char="••"/>
          </a:pPr>
          <a:r>
            <a:rPr lang="zh-TW" altLang="en-US" sz="2200" kern="1200" dirty="0">
              <a:solidFill>
                <a:srgbClr val="C00000"/>
              </a:solidFill>
              <a:latin typeface="華康行楷體W5(P)" pitchFamily="66" charset="-120"/>
              <a:ea typeface="華康行楷體W5(P)" pitchFamily="66" charset="-120"/>
            </a:rPr>
            <a:t>圖書資源</a:t>
          </a:r>
        </a:p>
        <a:p>
          <a:pPr marL="228600" lvl="1" indent="-228600" algn="l" defTabSz="977900">
            <a:lnSpc>
              <a:spcPct val="90000"/>
            </a:lnSpc>
            <a:spcBef>
              <a:spcPct val="0"/>
            </a:spcBef>
            <a:spcAft>
              <a:spcPct val="15000"/>
            </a:spcAft>
            <a:buChar char="••"/>
          </a:pPr>
          <a:r>
            <a:rPr lang="zh-TW" altLang="en-US" sz="2200" kern="1200" dirty="0">
              <a:solidFill>
                <a:srgbClr val="C00000"/>
              </a:solidFill>
              <a:latin typeface="華康行楷體W5(P)" pitchFamily="66" charset="-120"/>
              <a:ea typeface="華康行楷體W5(P)" pitchFamily="66" charset="-120"/>
            </a:rPr>
            <a:t>貧童助學計畫</a:t>
          </a:r>
        </a:p>
      </dsp:txBody>
      <dsp:txXfrm>
        <a:off x="2771461" y="1820649"/>
        <a:ext cx="2204968" cy="1428929"/>
      </dsp:txXfrm>
    </dsp:sp>
    <dsp:sp modelId="{1EF049E7-A95C-4F6C-A51B-993635E69C51}">
      <dsp:nvSpPr>
        <dsp:cNvPr id="0" name=""/>
        <dsp:cNvSpPr/>
      </dsp:nvSpPr>
      <dsp:spPr>
        <a:xfrm>
          <a:off x="4006847" y="338529"/>
          <a:ext cx="2635815" cy="2635815"/>
        </a:xfrm>
        <a:prstGeom prst="circularArrow">
          <a:avLst>
            <a:gd name="adj1" fmla="val 2525"/>
            <a:gd name="adj2" fmla="val 306170"/>
            <a:gd name="adj3" fmla="val 19518319"/>
            <a:gd name="adj4" fmla="val 12575511"/>
            <a:gd name="adj5" fmla="val 294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32DE55-A436-4607-B868-2AA39E025EA4}">
      <dsp:nvSpPr>
        <dsp:cNvPr id="0" name=""/>
        <dsp:cNvSpPr/>
      </dsp:nvSpPr>
      <dsp:spPr>
        <a:xfrm>
          <a:off x="3261454" y="1041232"/>
          <a:ext cx="1959972" cy="779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zh-TW" altLang="en-US" sz="3500" kern="1200" dirty="0">
              <a:latin typeface="華康行楷體W5(P)" pitchFamily="66" charset="-120"/>
              <a:ea typeface="華康行楷體W5(P)" pitchFamily="66" charset="-120"/>
            </a:rPr>
            <a:t>明道之愛</a:t>
          </a:r>
        </a:p>
      </dsp:txBody>
      <dsp:txXfrm>
        <a:off x="3261454" y="1041232"/>
        <a:ext cx="1959972" cy="779416"/>
      </dsp:txXfrm>
    </dsp:sp>
    <dsp:sp modelId="{48162AA7-F9E4-438C-9D78-8D7397D6411B}">
      <dsp:nvSpPr>
        <dsp:cNvPr id="0" name=""/>
        <dsp:cNvSpPr/>
      </dsp:nvSpPr>
      <dsp:spPr>
        <a:xfrm>
          <a:off x="5538332" y="1430941"/>
          <a:ext cx="2204968" cy="18186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150000"/>
            </a:lnSpc>
            <a:spcBef>
              <a:spcPct val="0"/>
            </a:spcBef>
            <a:spcAft>
              <a:spcPct val="15000"/>
            </a:spcAft>
            <a:buChar char="••"/>
          </a:pPr>
          <a:r>
            <a:rPr lang="zh-TW" altLang="en-US" sz="2200" kern="1200" dirty="0">
              <a:solidFill>
                <a:srgbClr val="C00000"/>
              </a:solidFill>
              <a:latin typeface="華康行楷體W5(P)" pitchFamily="66" charset="-120"/>
              <a:ea typeface="華康行楷體W5(P)" pitchFamily="66" charset="-120"/>
            </a:rPr>
            <a:t>教師薪資</a:t>
          </a:r>
        </a:p>
        <a:p>
          <a:pPr marL="228600" lvl="1" indent="-228600" algn="l" defTabSz="977900">
            <a:lnSpc>
              <a:spcPct val="150000"/>
            </a:lnSpc>
            <a:spcBef>
              <a:spcPct val="0"/>
            </a:spcBef>
            <a:spcAft>
              <a:spcPct val="15000"/>
            </a:spcAft>
            <a:buChar char="••"/>
          </a:pPr>
          <a:r>
            <a:rPr lang="zh-TW" altLang="en-US" sz="2200" kern="1200" dirty="0">
              <a:solidFill>
                <a:srgbClr val="C00000"/>
              </a:solidFill>
              <a:latin typeface="華康行楷體W5(P)" pitchFamily="66" charset="-120"/>
              <a:ea typeface="華康行楷體W5(P)" pitchFamily="66" charset="-120"/>
            </a:rPr>
            <a:t>師培經費</a:t>
          </a:r>
        </a:p>
      </dsp:txBody>
      <dsp:txXfrm>
        <a:off x="5538332" y="1430941"/>
        <a:ext cx="2204968" cy="1428929"/>
      </dsp:txXfrm>
    </dsp:sp>
    <dsp:sp modelId="{45088B9D-F46B-4C6D-AF01-D3082B5E9E61}">
      <dsp:nvSpPr>
        <dsp:cNvPr id="0" name=""/>
        <dsp:cNvSpPr/>
      </dsp:nvSpPr>
      <dsp:spPr>
        <a:xfrm>
          <a:off x="6028325" y="2859870"/>
          <a:ext cx="1959972" cy="779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altLang="zh-TW" sz="3500" kern="1200" dirty="0">
              <a:latin typeface="華康行楷體W5(P)" pitchFamily="66" charset="-120"/>
              <a:ea typeface="華康行楷體W5(P)" pitchFamily="66" charset="-120"/>
            </a:rPr>
            <a:t>PTA</a:t>
          </a:r>
          <a:r>
            <a:rPr lang="zh-TW" altLang="en-US" sz="3500" kern="1200" dirty="0">
              <a:latin typeface="華康行楷體W5(P)" pitchFamily="66" charset="-120"/>
              <a:ea typeface="華康行楷體W5(P)" pitchFamily="66" charset="-120"/>
            </a:rPr>
            <a:t>之愛</a:t>
          </a:r>
        </a:p>
      </dsp:txBody>
      <dsp:txXfrm>
        <a:off x="6028325" y="2859870"/>
        <a:ext cx="1959972" cy="77941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982F60-5CB4-4B64-BF78-D653007B19FB}">
      <dsp:nvSpPr>
        <dsp:cNvPr id="0" name=""/>
        <dsp:cNvSpPr/>
      </dsp:nvSpPr>
      <dsp:spPr>
        <a:xfrm>
          <a:off x="5536297" y="3977850"/>
          <a:ext cx="329310" cy="1009884"/>
        </a:xfrm>
        <a:custGeom>
          <a:avLst/>
          <a:gdLst/>
          <a:ahLst/>
          <a:cxnLst/>
          <a:rect l="0" t="0" r="0" b="0"/>
          <a:pathLst>
            <a:path>
              <a:moveTo>
                <a:pt x="0" y="0"/>
              </a:moveTo>
              <a:lnTo>
                <a:pt x="0" y="620213"/>
              </a:lnTo>
              <a:lnTo>
                <a:pt x="202243" y="620213"/>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476ABC9-F241-4738-89A0-7D5825588DC9}">
      <dsp:nvSpPr>
        <dsp:cNvPr id="0" name=""/>
        <dsp:cNvSpPr/>
      </dsp:nvSpPr>
      <dsp:spPr>
        <a:xfrm>
          <a:off x="3689987" y="2582486"/>
          <a:ext cx="2724469" cy="297663"/>
        </a:xfrm>
        <a:custGeom>
          <a:avLst/>
          <a:gdLst/>
          <a:ahLst/>
          <a:cxnLst/>
          <a:rect l="0" t="0" r="0" b="0"/>
          <a:pathLst>
            <a:path>
              <a:moveTo>
                <a:pt x="0" y="0"/>
              </a:moveTo>
              <a:lnTo>
                <a:pt x="0" y="141570"/>
              </a:lnTo>
              <a:lnTo>
                <a:pt x="1631430" y="141570"/>
              </a:lnTo>
              <a:lnTo>
                <a:pt x="1631430" y="283140"/>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F7122DF-B4DF-4EBD-9E38-7303F8FC2378}">
      <dsp:nvSpPr>
        <dsp:cNvPr id="0" name=""/>
        <dsp:cNvSpPr/>
      </dsp:nvSpPr>
      <dsp:spPr>
        <a:xfrm>
          <a:off x="2879862" y="3977850"/>
          <a:ext cx="329310" cy="1009884"/>
        </a:xfrm>
        <a:custGeom>
          <a:avLst/>
          <a:gdLst/>
          <a:ahLst/>
          <a:cxnLst/>
          <a:rect l="0" t="0" r="0" b="0"/>
          <a:pathLst>
            <a:path>
              <a:moveTo>
                <a:pt x="0" y="0"/>
              </a:moveTo>
              <a:lnTo>
                <a:pt x="0" y="620213"/>
              </a:lnTo>
              <a:lnTo>
                <a:pt x="202243" y="620213"/>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B0CAC10-5C9E-4ED0-B53B-3B2CF3DE7732}">
      <dsp:nvSpPr>
        <dsp:cNvPr id="0" name=""/>
        <dsp:cNvSpPr/>
      </dsp:nvSpPr>
      <dsp:spPr>
        <a:xfrm>
          <a:off x="3644267" y="2582486"/>
          <a:ext cx="91440" cy="297663"/>
        </a:xfrm>
        <a:custGeom>
          <a:avLst/>
          <a:gdLst/>
          <a:ahLst/>
          <a:cxnLst/>
          <a:rect l="0" t="0" r="0" b="0"/>
          <a:pathLst>
            <a:path>
              <a:moveTo>
                <a:pt x="45720" y="0"/>
              </a:moveTo>
              <a:lnTo>
                <a:pt x="45720" y="283140"/>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E7F5EDB-95A1-49DA-9975-B09B592AB2E2}">
      <dsp:nvSpPr>
        <dsp:cNvPr id="0" name=""/>
        <dsp:cNvSpPr/>
      </dsp:nvSpPr>
      <dsp:spPr>
        <a:xfrm>
          <a:off x="223428" y="3977850"/>
          <a:ext cx="329310" cy="1009884"/>
        </a:xfrm>
        <a:custGeom>
          <a:avLst/>
          <a:gdLst/>
          <a:ahLst/>
          <a:cxnLst/>
          <a:rect l="0" t="0" r="0" b="0"/>
          <a:pathLst>
            <a:path>
              <a:moveTo>
                <a:pt x="0" y="0"/>
              </a:moveTo>
              <a:lnTo>
                <a:pt x="0" y="620213"/>
              </a:lnTo>
              <a:lnTo>
                <a:pt x="202243" y="620213"/>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4387D91-5591-4C57-9CD0-9A582D53A727}">
      <dsp:nvSpPr>
        <dsp:cNvPr id="0" name=""/>
        <dsp:cNvSpPr/>
      </dsp:nvSpPr>
      <dsp:spPr>
        <a:xfrm>
          <a:off x="1101588" y="2582486"/>
          <a:ext cx="2588398" cy="297663"/>
        </a:xfrm>
        <a:custGeom>
          <a:avLst/>
          <a:gdLst/>
          <a:ahLst/>
          <a:cxnLst/>
          <a:rect l="0" t="0" r="0" b="0"/>
          <a:pathLst>
            <a:path>
              <a:moveTo>
                <a:pt x="1631430" y="0"/>
              </a:moveTo>
              <a:lnTo>
                <a:pt x="1631430" y="141570"/>
              </a:lnTo>
              <a:lnTo>
                <a:pt x="0" y="141570"/>
              </a:lnTo>
              <a:lnTo>
                <a:pt x="0" y="283140"/>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88F6836-EC7C-4958-AA1C-3FE250D1C101}">
      <dsp:nvSpPr>
        <dsp:cNvPr id="0" name=""/>
        <dsp:cNvSpPr/>
      </dsp:nvSpPr>
      <dsp:spPr>
        <a:xfrm>
          <a:off x="2592287" y="1484786"/>
          <a:ext cx="2195400" cy="1097700"/>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R="0" lvl="0" algn="ctr" defTabSz="1289050" rtl="0">
            <a:lnSpc>
              <a:spcPct val="90000"/>
            </a:lnSpc>
            <a:spcBef>
              <a:spcPct val="0"/>
            </a:spcBef>
            <a:spcAft>
              <a:spcPct val="35000"/>
            </a:spcAft>
          </a:pPr>
          <a:r>
            <a:rPr lang="zh-TW" altLang="en-US" sz="2900" b="1" kern="100" baseline="0" smtClean="0">
              <a:solidFill>
                <a:sysClr val="window" lastClr="FFFFFF"/>
              </a:solidFill>
              <a:latin typeface="華康行楷體W5" pitchFamily="65" charset="-120"/>
              <a:ea typeface="華康行楷體W5" pitchFamily="65" charset="-120"/>
              <a:cs typeface="+mn-cs"/>
            </a:rPr>
            <a:t>心得分享</a:t>
          </a:r>
        </a:p>
      </dsp:txBody>
      <dsp:txXfrm>
        <a:off x="2592287" y="1484786"/>
        <a:ext cx="2195400" cy="1097700"/>
      </dsp:txXfrm>
    </dsp:sp>
    <dsp:sp modelId="{B6623DBC-8F10-4F7A-A858-2F181D59DA07}">
      <dsp:nvSpPr>
        <dsp:cNvPr id="0" name=""/>
        <dsp:cNvSpPr/>
      </dsp:nvSpPr>
      <dsp:spPr>
        <a:xfrm>
          <a:off x="3888" y="2880149"/>
          <a:ext cx="2195400" cy="1097700"/>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R="0" lvl="0" algn="ctr" defTabSz="1289050" rtl="0">
            <a:lnSpc>
              <a:spcPct val="90000"/>
            </a:lnSpc>
            <a:spcBef>
              <a:spcPct val="0"/>
            </a:spcBef>
            <a:spcAft>
              <a:spcPct val="35000"/>
            </a:spcAft>
          </a:pPr>
          <a:r>
            <a:rPr lang="zh-TW" altLang="en-US" sz="2900" b="1" kern="100" baseline="0" smtClean="0">
              <a:solidFill>
                <a:sysClr val="window" lastClr="FFFFFF"/>
              </a:solidFill>
              <a:latin typeface="華康行楷體W5" pitchFamily="65" charset="-120"/>
              <a:ea typeface="華康行楷體W5" pitchFamily="65" charset="-120"/>
              <a:cs typeface="+mn-cs"/>
            </a:rPr>
            <a:t>口語表述</a:t>
          </a:r>
        </a:p>
      </dsp:txBody>
      <dsp:txXfrm>
        <a:off x="3888" y="2880149"/>
        <a:ext cx="2195400" cy="1097700"/>
      </dsp:txXfrm>
    </dsp:sp>
    <dsp:sp modelId="{5C604B1F-AC6B-4EF9-91F7-FE714B91D05F}">
      <dsp:nvSpPr>
        <dsp:cNvPr id="0" name=""/>
        <dsp:cNvSpPr/>
      </dsp:nvSpPr>
      <dsp:spPr>
        <a:xfrm>
          <a:off x="552738" y="4438884"/>
          <a:ext cx="2195400" cy="1097700"/>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R="0" lvl="0" algn="just" defTabSz="1289050" rtl="0">
            <a:lnSpc>
              <a:spcPct val="90000"/>
            </a:lnSpc>
            <a:spcBef>
              <a:spcPct val="0"/>
            </a:spcBef>
            <a:spcAft>
              <a:spcPct val="35000"/>
            </a:spcAft>
          </a:pPr>
          <a:r>
            <a:rPr lang="zh-TW" altLang="en-US" sz="2900" b="1" kern="100" baseline="0" smtClean="0">
              <a:solidFill>
                <a:sysClr val="window" lastClr="FFFFFF"/>
              </a:solidFill>
              <a:latin typeface="華康行楷體W5" pitchFamily="65" charset="-120"/>
              <a:ea typeface="華康行楷體W5" pitchFamily="65" charset="-120"/>
              <a:cs typeface="+mn-cs"/>
            </a:rPr>
            <a:t>朝會</a:t>
          </a:r>
          <a:r>
            <a:rPr lang="en-US" altLang="zh-TW" sz="2900" b="1" kern="100" baseline="0" smtClean="0">
              <a:solidFill>
                <a:sysClr val="window" lastClr="FFFFFF"/>
              </a:solidFill>
              <a:latin typeface="華康行楷體W5" pitchFamily="65" charset="-120"/>
              <a:ea typeface="華康行楷體W5" pitchFamily="65" charset="-120"/>
              <a:cs typeface="+mn-cs"/>
            </a:rPr>
            <a:t>-</a:t>
          </a:r>
          <a:r>
            <a:rPr lang="zh-TW" altLang="en-US" sz="2900" b="1" kern="100" baseline="0" smtClean="0">
              <a:solidFill>
                <a:sysClr val="window" lastClr="FFFFFF"/>
              </a:solidFill>
              <a:latin typeface="華康行楷體W5" pitchFamily="65" charset="-120"/>
              <a:ea typeface="華康行楷體W5" pitchFamily="65" charset="-120"/>
              <a:cs typeface="+mn-cs"/>
            </a:rPr>
            <a:t>新世紀公民論壇</a:t>
          </a:r>
        </a:p>
      </dsp:txBody>
      <dsp:txXfrm>
        <a:off x="552738" y="4438884"/>
        <a:ext cx="2195400" cy="1097700"/>
      </dsp:txXfrm>
    </dsp:sp>
    <dsp:sp modelId="{546C3FEA-0F80-4781-B4A6-873B87A1947D}">
      <dsp:nvSpPr>
        <dsp:cNvPr id="0" name=""/>
        <dsp:cNvSpPr/>
      </dsp:nvSpPr>
      <dsp:spPr>
        <a:xfrm>
          <a:off x="2660322" y="2880149"/>
          <a:ext cx="2195400" cy="1097700"/>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R="0" lvl="0" algn="ctr" defTabSz="1289050" rtl="0">
            <a:lnSpc>
              <a:spcPct val="90000"/>
            </a:lnSpc>
            <a:spcBef>
              <a:spcPct val="0"/>
            </a:spcBef>
            <a:spcAft>
              <a:spcPct val="35000"/>
            </a:spcAft>
          </a:pPr>
          <a:r>
            <a:rPr lang="zh-TW" altLang="en-US" sz="2900" b="1" kern="100" baseline="0" dirty="0" smtClean="0">
              <a:solidFill>
                <a:sysClr val="window" lastClr="FFFFFF"/>
              </a:solidFill>
              <a:latin typeface="華康行楷體W5" pitchFamily="65" charset="-120"/>
              <a:ea typeface="華康行楷體W5" pitchFamily="65" charset="-120"/>
              <a:cs typeface="+mn-cs"/>
              <a:hlinkClick xmlns:r="http://schemas.openxmlformats.org/officeDocument/2006/relationships" r:id="rId1" action="ppaction://hlinkfile"/>
            </a:rPr>
            <a:t>簡報</a:t>
          </a:r>
          <a:endParaRPr lang="zh-TW" altLang="en-US" sz="2900" b="1" kern="100" baseline="0" dirty="0" smtClean="0">
            <a:solidFill>
              <a:sysClr val="window" lastClr="FFFFFF"/>
            </a:solidFill>
            <a:latin typeface="華康行楷體W5" pitchFamily="65" charset="-120"/>
            <a:ea typeface="華康行楷體W5" pitchFamily="65" charset="-120"/>
            <a:cs typeface="+mn-cs"/>
          </a:endParaRPr>
        </a:p>
      </dsp:txBody>
      <dsp:txXfrm>
        <a:off x="2660322" y="2880149"/>
        <a:ext cx="2195400" cy="1097700"/>
      </dsp:txXfrm>
    </dsp:sp>
    <dsp:sp modelId="{D0074D3E-7EC6-49C2-A709-A7559046307D}">
      <dsp:nvSpPr>
        <dsp:cNvPr id="0" name=""/>
        <dsp:cNvSpPr/>
      </dsp:nvSpPr>
      <dsp:spPr>
        <a:xfrm>
          <a:off x="3209172" y="4438884"/>
          <a:ext cx="2195400" cy="1097700"/>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R="0" lvl="0" algn="just" defTabSz="1289050" rtl="0">
            <a:lnSpc>
              <a:spcPct val="90000"/>
            </a:lnSpc>
            <a:spcBef>
              <a:spcPct val="0"/>
            </a:spcBef>
            <a:spcAft>
              <a:spcPct val="35000"/>
            </a:spcAft>
          </a:pPr>
          <a:r>
            <a:rPr lang="zh-TW" altLang="en-US" sz="2900" b="1" kern="100" baseline="0" dirty="0" smtClean="0">
              <a:solidFill>
                <a:sysClr val="window" lastClr="FFFFFF"/>
              </a:solidFill>
              <a:latin typeface="華康行楷體W5" pitchFamily="65" charset="-120"/>
              <a:ea typeface="華康行楷體W5" pitchFamily="65" charset="-120"/>
              <a:cs typeface="+mn-cs"/>
            </a:rPr>
            <a:t>  世界之窗</a:t>
          </a:r>
          <a:endParaRPr lang="en-US" altLang="zh-TW" sz="2900" b="1" kern="100" baseline="0" dirty="0" smtClean="0">
            <a:solidFill>
              <a:sysClr val="window" lastClr="FFFFFF"/>
            </a:solidFill>
            <a:latin typeface="華康行楷體W5" pitchFamily="65" charset="-120"/>
            <a:ea typeface="華康行楷體W5" pitchFamily="65" charset="-120"/>
            <a:cs typeface="+mn-cs"/>
          </a:endParaRPr>
        </a:p>
        <a:p>
          <a:pPr marR="0" lvl="0" algn="ctr" defTabSz="1289050" rtl="0">
            <a:lnSpc>
              <a:spcPct val="90000"/>
            </a:lnSpc>
            <a:spcBef>
              <a:spcPct val="0"/>
            </a:spcBef>
            <a:spcAft>
              <a:spcPct val="35000"/>
            </a:spcAft>
          </a:pPr>
          <a:r>
            <a:rPr lang="zh-TW" altLang="en-US" sz="2900" b="1" kern="100" baseline="0" dirty="0" smtClean="0">
              <a:solidFill>
                <a:sysClr val="window" lastClr="FFFFFF"/>
              </a:solidFill>
              <a:latin typeface="華康行楷體W5" pitchFamily="65" charset="-120"/>
              <a:ea typeface="華康行楷體W5" pitchFamily="65" charset="-120"/>
              <a:cs typeface="+mn-cs"/>
            </a:rPr>
            <a:t>午間論壇</a:t>
          </a:r>
        </a:p>
      </dsp:txBody>
      <dsp:txXfrm>
        <a:off x="3209172" y="4438884"/>
        <a:ext cx="2195400" cy="1097700"/>
      </dsp:txXfrm>
    </dsp:sp>
    <dsp:sp modelId="{FF298583-E0EA-4DBD-88C2-34A62EDC34BB}">
      <dsp:nvSpPr>
        <dsp:cNvPr id="0" name=""/>
        <dsp:cNvSpPr/>
      </dsp:nvSpPr>
      <dsp:spPr>
        <a:xfrm>
          <a:off x="5316757" y="2880149"/>
          <a:ext cx="2195400" cy="1097700"/>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R="0" lvl="0" algn="ctr" defTabSz="1289050" rtl="0">
            <a:lnSpc>
              <a:spcPct val="90000"/>
            </a:lnSpc>
            <a:spcBef>
              <a:spcPct val="0"/>
            </a:spcBef>
            <a:spcAft>
              <a:spcPct val="35000"/>
            </a:spcAft>
          </a:pPr>
          <a:r>
            <a:rPr lang="zh-TW" altLang="en-US" sz="2900" b="1" kern="100" baseline="0" dirty="0" smtClean="0">
              <a:solidFill>
                <a:sysClr val="window" lastClr="FFFFFF"/>
              </a:solidFill>
              <a:latin typeface="華康行楷體W5" pitchFamily="65" charset="-120"/>
              <a:ea typeface="華康行楷體W5" pitchFamily="65" charset="-120"/>
              <a:cs typeface="+mn-cs"/>
              <a:hlinkClick xmlns:r="http://schemas.openxmlformats.org/officeDocument/2006/relationships" r:id="rId2" action="ppaction://hlinkfile"/>
            </a:rPr>
            <a:t>文章</a:t>
          </a:r>
          <a:endParaRPr lang="zh-TW" altLang="en-US" sz="2900" b="1" kern="100" baseline="0" dirty="0" smtClean="0">
            <a:solidFill>
              <a:sysClr val="window" lastClr="FFFFFF"/>
            </a:solidFill>
            <a:latin typeface="華康行楷體W5" pitchFamily="65" charset="-120"/>
            <a:ea typeface="華康行楷體W5" pitchFamily="65" charset="-120"/>
            <a:cs typeface="+mn-cs"/>
          </a:endParaRPr>
        </a:p>
      </dsp:txBody>
      <dsp:txXfrm>
        <a:off x="5316757" y="2880149"/>
        <a:ext cx="2195400" cy="1097700"/>
      </dsp:txXfrm>
    </dsp:sp>
    <dsp:sp modelId="{A31D5557-D547-443D-834F-EFD1ECEAF687}">
      <dsp:nvSpPr>
        <dsp:cNvPr id="0" name=""/>
        <dsp:cNvSpPr/>
      </dsp:nvSpPr>
      <dsp:spPr>
        <a:xfrm>
          <a:off x="5865607" y="4438884"/>
          <a:ext cx="2195400" cy="1097700"/>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R="0" lvl="0" algn="ctr" defTabSz="1289050" rtl="0">
            <a:lnSpc>
              <a:spcPct val="90000"/>
            </a:lnSpc>
            <a:spcBef>
              <a:spcPct val="0"/>
            </a:spcBef>
            <a:spcAft>
              <a:spcPct val="35000"/>
            </a:spcAft>
          </a:pPr>
          <a:r>
            <a:rPr lang="en-US" altLang="zh-TW" sz="2900" b="1" kern="100" baseline="0" smtClean="0">
              <a:solidFill>
                <a:sysClr val="window" lastClr="FFFFFF"/>
              </a:solidFill>
              <a:latin typeface="華康行楷體W5" pitchFamily="65" charset="-120"/>
              <a:ea typeface="華康行楷體W5" pitchFamily="65" charset="-120"/>
              <a:cs typeface="+mn-cs"/>
            </a:rPr>
            <a:t>1.</a:t>
          </a:r>
          <a:r>
            <a:rPr lang="zh-TW" altLang="en-US" sz="2900" b="1" kern="100" baseline="0" smtClean="0">
              <a:solidFill>
                <a:sysClr val="window" lastClr="FFFFFF"/>
              </a:solidFill>
              <a:latin typeface="華康行楷體W5" pitchFamily="65" charset="-120"/>
              <a:ea typeface="華康行楷體W5" pitchFamily="65" charset="-120"/>
              <a:cs typeface="+mn-cs"/>
            </a:rPr>
            <a:t>明道文藝</a:t>
          </a:r>
        </a:p>
        <a:p>
          <a:pPr marR="0" lvl="0" algn="ctr" defTabSz="1289050" rtl="0">
            <a:lnSpc>
              <a:spcPct val="90000"/>
            </a:lnSpc>
            <a:spcBef>
              <a:spcPct val="0"/>
            </a:spcBef>
            <a:spcAft>
              <a:spcPct val="35000"/>
            </a:spcAft>
          </a:pPr>
          <a:r>
            <a:rPr lang="en-US" altLang="zh-TW" sz="2900" b="1" kern="100" baseline="0" smtClean="0">
              <a:solidFill>
                <a:sysClr val="window" lastClr="FFFFFF"/>
              </a:solidFill>
              <a:latin typeface="華康行楷體W5" pitchFamily="65" charset="-120"/>
              <a:ea typeface="華康行楷體W5" pitchFamily="65" charset="-120"/>
              <a:cs typeface="+mn-cs"/>
            </a:rPr>
            <a:t>2.</a:t>
          </a:r>
          <a:r>
            <a:rPr lang="zh-TW" altLang="en-US" sz="2900" b="1" kern="100" baseline="0" smtClean="0">
              <a:solidFill>
                <a:sysClr val="window" lastClr="FFFFFF"/>
              </a:solidFill>
              <a:latin typeface="華康行楷體W5" pitchFamily="65" charset="-120"/>
              <a:ea typeface="華康行楷體W5" pitchFamily="65" charset="-120"/>
              <a:cs typeface="+mn-cs"/>
            </a:rPr>
            <a:t>部落格</a:t>
          </a:r>
        </a:p>
      </dsp:txBody>
      <dsp:txXfrm>
        <a:off x="5865607" y="4438884"/>
        <a:ext cx="2195400" cy="10977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A7BD1-5EEA-4813-A126-C765D9AC5F9F}" type="datetimeFigureOut">
              <a:rPr lang="zh-TW" altLang="en-US" smtClean="0"/>
              <a:pPr/>
              <a:t>2013/5/16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52000-E95C-4F39-B788-13F2E1F4B66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10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11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12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13</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14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15</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16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17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latin typeface="Arial" charset="0"/>
            </a:endParaRPr>
          </a:p>
        </p:txBody>
      </p:sp>
      <p:sp>
        <p:nvSpPr>
          <p:cNvPr id="46084" name="投影片編號版面配置區 3"/>
          <p:cNvSpPr>
            <a:spLocks noGrp="1"/>
          </p:cNvSpPr>
          <p:nvPr>
            <p:ph type="sldNum" sz="quarter" idx="5"/>
          </p:nvPr>
        </p:nvSpPr>
        <p:spPr/>
        <p:txBody>
          <a:bodyPr/>
          <a:lstStyle/>
          <a:p>
            <a:pPr>
              <a:defRPr/>
            </a:pPr>
            <a:fld id="{BCFB200B-D32A-4C95-9AE5-E7C23EABA3FB}" type="slidenum">
              <a:rPr lang="zh-TW" altLang="en-US" smtClean="0">
                <a:latin typeface="Arial" pitchFamily="34" charset="0"/>
              </a:rPr>
              <a:pPr>
                <a:defRPr/>
              </a:pPr>
              <a:t>18</a:t>
            </a:fld>
            <a:endParaRPr lang="en-US" altLang="zh-TW"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20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21</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22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23</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24</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25</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26</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27</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28</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29</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30</a:t>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31</a:t>
            </a:fld>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32</a:t>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33</a:t>
            </a:fld>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34</a:t>
            </a:fld>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35</a:t>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36</a:t>
            </a:fld>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37</a:t>
            </a:fld>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38</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39</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4</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40</a:t>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41</a:t>
            </a:fld>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a:ln/>
        </p:spPr>
      </p:sp>
      <p:sp>
        <p:nvSpPr>
          <p:cNvPr id="39939" name="備忘稿版面配置區 2"/>
          <p:cNvSpPr>
            <a:spLocks noGrp="1"/>
          </p:cNvSpPr>
          <p:nvPr>
            <p:ph type="body" idx="1"/>
          </p:nvPr>
        </p:nvSpPr>
        <p:spPr>
          <a:noFill/>
          <a:ln/>
        </p:spPr>
        <p:txBody>
          <a:bodyPr/>
          <a:lstStyle/>
          <a:p>
            <a:endParaRPr lang="zh-TW" altLang="en-US" smtClean="0">
              <a:latin typeface="Arial" pitchFamily="34" charset="0"/>
              <a:cs typeface="Arial" pitchFamily="34" charset="0"/>
            </a:endParaRPr>
          </a:p>
        </p:txBody>
      </p:sp>
      <p:sp>
        <p:nvSpPr>
          <p:cNvPr id="23556" name="投影片編號版面配置區 3"/>
          <p:cNvSpPr>
            <a:spLocks noGrp="1"/>
          </p:cNvSpPr>
          <p:nvPr>
            <p:ph type="sldNum" sz="quarter" idx="5"/>
          </p:nvPr>
        </p:nvSpPr>
        <p:spPr/>
        <p:txBody>
          <a:bodyPr/>
          <a:lstStyle/>
          <a:p>
            <a:pPr>
              <a:defRPr/>
            </a:pPr>
            <a:fld id="{02DFD1F2-DA65-4D3A-8EA0-C0D357B41D56}" type="slidenum">
              <a:rPr lang="en-US" altLang="zh-TW" smtClean="0"/>
              <a:pPr>
                <a:defRPr/>
              </a:pPr>
              <a:t>42</a:t>
            </a:fld>
            <a:endParaRPr lang="en-US" altLang="zh-TW"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43</a:t>
            </a:fld>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44</a:t>
            </a:fld>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45</a:t>
            </a:fld>
            <a:endParaRPr lang="zh-TW"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46</a:t>
            </a:fld>
            <a:endParaRPr lang="zh-TW"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47</a:t>
            </a:fld>
            <a:endParaRPr lang="zh-TW"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48</a:t>
            </a:fld>
            <a:endParaRPr lang="zh-TW"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49</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5</a:t>
            </a:fld>
            <a:endParaRPr lang="zh-TW"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50</a:t>
            </a:fld>
            <a:endParaRPr lang="zh-TW"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51</a:t>
            </a:fld>
            <a:endParaRPr lang="zh-TW"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52</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solidFill>
                  <a:prstClr val="black"/>
                </a:solidFill>
              </a:rPr>
              <a:pPr/>
              <a:t>7</a:t>
            </a:fld>
            <a:endParaRPr lang="zh-TW"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3252000-E95C-4F39-B788-13F2E1F4B66F}" type="slidenum">
              <a:rPr lang="zh-TW" altLang="en-US" smtClean="0"/>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11.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11.jpe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3.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13.jpe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13.jpe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5.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5.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7.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7.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9.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3082" name="Picture 10" descr="j040118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5" name="Rectangle 3"/>
          <p:cNvSpPr>
            <a:spLocks noGrp="1" noChangeArrowheads="1"/>
          </p:cNvSpPr>
          <p:nvPr>
            <p:ph type="ctrTitle"/>
          </p:nvPr>
        </p:nvSpPr>
        <p:spPr>
          <a:xfrm>
            <a:off x="381000" y="533400"/>
            <a:ext cx="4191000" cy="3067050"/>
          </a:xfrm>
        </p:spPr>
        <p:txBody>
          <a:bodyPr/>
          <a:lstStyle>
            <a:lvl1pPr algn="l">
              <a:defRPr/>
            </a:lvl1pPr>
          </a:lstStyle>
          <a:p>
            <a:r>
              <a:rPr lang="zh-TW" altLang="en-US" smtClean="0"/>
              <a:t>按一下以編輯母片標題樣式</a:t>
            </a:r>
            <a:endParaRPr lang="en-US" altLang="zh-TW"/>
          </a:p>
        </p:txBody>
      </p:sp>
      <p:sp>
        <p:nvSpPr>
          <p:cNvPr id="3076" name="Rectangle 4"/>
          <p:cNvSpPr>
            <a:spLocks noGrp="1" noChangeArrowheads="1"/>
          </p:cNvSpPr>
          <p:nvPr>
            <p:ph type="subTitle" idx="1"/>
          </p:nvPr>
        </p:nvSpPr>
        <p:spPr>
          <a:xfrm>
            <a:off x="381000" y="3810000"/>
            <a:ext cx="3581400" cy="1752600"/>
          </a:xfrm>
        </p:spPr>
        <p:txBody>
          <a:bodyPr/>
          <a:lstStyle>
            <a:lvl1pPr marL="0" indent="0">
              <a:buFontTx/>
              <a:buNone/>
              <a:defRPr/>
            </a:lvl1pPr>
          </a:lstStyle>
          <a:p>
            <a:r>
              <a:rPr lang="zh-TW" altLang="en-US" smtClean="0"/>
              <a:t>按一下以編輯母片副標題樣式</a:t>
            </a:r>
            <a:endParaRPr lang="en-US" altLang="zh-TW"/>
          </a:p>
        </p:txBody>
      </p:sp>
      <p:sp>
        <p:nvSpPr>
          <p:cNvPr id="3077" name="Rectangle 5"/>
          <p:cNvSpPr>
            <a:spLocks noGrp="1" noChangeArrowheads="1"/>
          </p:cNvSpPr>
          <p:nvPr>
            <p:ph type="dt" sz="half" idx="2"/>
          </p:nvPr>
        </p:nvSpPr>
        <p:spPr>
          <a:xfrm>
            <a:off x="457200" y="6477000"/>
            <a:ext cx="2133600" cy="244475"/>
          </a:xfrm>
        </p:spPr>
        <p:txBody>
          <a:bodyPr/>
          <a:lstStyle>
            <a:lvl1pPr>
              <a:defRPr/>
            </a:lvl1pPr>
          </a:lstStyle>
          <a:p>
            <a:endParaRPr lang="en-US" altLang="zh-TW"/>
          </a:p>
        </p:txBody>
      </p:sp>
      <p:sp>
        <p:nvSpPr>
          <p:cNvPr id="3078" name="Rectangle 6"/>
          <p:cNvSpPr>
            <a:spLocks noGrp="1" noChangeArrowheads="1"/>
          </p:cNvSpPr>
          <p:nvPr>
            <p:ph type="ftr" sz="quarter" idx="3"/>
          </p:nvPr>
        </p:nvSpPr>
        <p:spPr>
          <a:xfrm>
            <a:off x="3124200" y="6477000"/>
            <a:ext cx="2895600" cy="244475"/>
          </a:xfrm>
        </p:spPr>
        <p:txBody>
          <a:bodyPr/>
          <a:lstStyle>
            <a:lvl1pPr>
              <a:defRPr/>
            </a:lvl1pPr>
          </a:lstStyle>
          <a:p>
            <a:endParaRPr lang="en-US" altLang="zh-TW"/>
          </a:p>
        </p:txBody>
      </p:sp>
      <p:sp>
        <p:nvSpPr>
          <p:cNvPr id="3079" name="Rectangle 7"/>
          <p:cNvSpPr>
            <a:spLocks noGrp="1" noChangeArrowheads="1"/>
          </p:cNvSpPr>
          <p:nvPr>
            <p:ph type="sldNum" sz="quarter" idx="4"/>
          </p:nvPr>
        </p:nvSpPr>
        <p:spPr>
          <a:xfrm>
            <a:off x="6553200" y="6477000"/>
            <a:ext cx="2133600" cy="244475"/>
          </a:xfrm>
        </p:spPr>
        <p:txBody>
          <a:bodyPr/>
          <a:lstStyle>
            <a:lvl1pPr>
              <a:defRPr/>
            </a:lvl1pPr>
          </a:lstStyle>
          <a:p>
            <a:fld id="{7E9766BE-5989-44DE-A6F1-8F2C99FA01FE}"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B5620F2B-F6F7-4AE4-978A-D7C275EAD2E8}" type="slidenum">
              <a:rPr lang="en-US" altLang="zh-TW"/>
              <a:pPr/>
              <a:t>‹#›</a:t>
            </a:fld>
            <a:endParaRPr lang="en-US" altLang="zh-TW"/>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zh-TW" altLang="en-US" smtClean="0"/>
              <a:t>按一下以編輯母片標題樣式</a:t>
            </a:r>
            <a:endParaRPr lang="en-US" altLang="zh-TW"/>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zh-TW" altLang="en-US" smtClean="0"/>
              <a:t>按一下以編輯母片副標題樣式</a:t>
            </a:r>
            <a:endParaRPr lang="en-US" altLang="zh-TW"/>
          </a:p>
        </p:txBody>
      </p:sp>
      <p:sp>
        <p:nvSpPr>
          <p:cNvPr id="22532" name="Rectangle 4"/>
          <p:cNvSpPr>
            <a:spLocks noGrp="1" noChangeArrowheads="1"/>
          </p:cNvSpPr>
          <p:nvPr>
            <p:ph type="dt" sz="half" idx="2"/>
          </p:nvPr>
        </p:nvSpPr>
        <p:spPr/>
        <p:txBody>
          <a:bodyPr/>
          <a:lstStyle>
            <a:lvl1pPr>
              <a:defRPr/>
            </a:lvl1pPr>
          </a:lstStyle>
          <a:p>
            <a:endParaRPr lang="en-US" altLang="zh-TW">
              <a:solidFill>
                <a:srgbClr val="000000"/>
              </a:solidFill>
            </a:endParaRPr>
          </a:p>
        </p:txBody>
      </p:sp>
      <p:sp>
        <p:nvSpPr>
          <p:cNvPr id="22533" name="Rectangle 5"/>
          <p:cNvSpPr>
            <a:spLocks noGrp="1" noChangeArrowheads="1"/>
          </p:cNvSpPr>
          <p:nvPr>
            <p:ph type="ftr" sz="quarter" idx="3"/>
          </p:nvPr>
        </p:nvSpPr>
        <p:spPr/>
        <p:txBody>
          <a:bodyPr/>
          <a:lstStyle>
            <a:lvl1pPr>
              <a:defRPr/>
            </a:lvl1pPr>
          </a:lstStyle>
          <a:p>
            <a:endParaRPr lang="en-US" altLang="zh-TW">
              <a:solidFill>
                <a:srgbClr val="000000"/>
              </a:solidFill>
            </a:endParaRPr>
          </a:p>
        </p:txBody>
      </p:sp>
      <p:sp>
        <p:nvSpPr>
          <p:cNvPr id="22534" name="Rectangle 6"/>
          <p:cNvSpPr>
            <a:spLocks noGrp="1" noChangeArrowheads="1"/>
          </p:cNvSpPr>
          <p:nvPr>
            <p:ph type="sldNum" sz="quarter" idx="4"/>
          </p:nvPr>
        </p:nvSpPr>
        <p:spPr/>
        <p:txBody>
          <a:bodyPr/>
          <a:lstStyle>
            <a:lvl1pPr>
              <a:defRPr/>
            </a:lvl1pPr>
          </a:lstStyle>
          <a:p>
            <a:fld id="{52033F34-5FE6-4FCB-896E-5C76007E0472}"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B8A36F77-7CEC-4DCD-806C-02FC2D1E8327}"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D7AD7991-5CE2-41B4-A9E3-7CD1E5461F67}"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626A6F89-ABD9-430C-BF35-D3498EB05CAB}"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10E1ED10-AAC1-466C-815B-BBAB0B853F83}"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E142A981-58BB-4CD4-95EA-E1068B6C78E8}"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383C5523-487C-48CF-97AC-949FE07DC297}"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0E52D7D2-F6C6-43F5-A89F-CDD17873450E}"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D14C1C41-DE9E-4209-ACF1-336CBD92445F}"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27DB8635-26C0-4852-8360-9AB76D5A4D01}"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7314DD49-0B7C-4800-A03B-46613540A50C}" type="slidenum">
              <a:rPr lang="en-US" altLang="zh-TW"/>
              <a:pPr/>
              <a:t>‹#›</a:t>
            </a:fld>
            <a:endParaRPr lang="en-US" altLang="zh-TW"/>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439025" y="274638"/>
            <a:ext cx="158115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693988" y="274638"/>
            <a:ext cx="4592637"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009C6B5-E5EB-44D1-94A7-EB33EBE9086D}"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zh-TW" altLang="en-US">
              <a:solidFill>
                <a:srgbClr val="000000"/>
              </a:solidFill>
              <a:cs typeface="Arial" charset="0"/>
            </a:endParaRPr>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ltLang="zh-TW"/>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ltLang="zh-TW"/>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ltLang="zh-TW">
              <a:solidFill>
                <a:srgbClr val="000000"/>
              </a:solidFill>
            </a:endParaRPr>
          </a:p>
        </p:txBody>
      </p:sp>
      <p:sp>
        <p:nvSpPr>
          <p:cNvPr id="29702" name="Rectangle 6"/>
          <p:cNvSpPr>
            <a:spLocks noGrp="1" noChangeArrowheads="1"/>
          </p:cNvSpPr>
          <p:nvPr>
            <p:ph type="ftr" sz="quarter" idx="3"/>
          </p:nvPr>
        </p:nvSpPr>
        <p:spPr/>
        <p:txBody>
          <a:bodyPr/>
          <a:lstStyle>
            <a:lvl1pPr>
              <a:defRPr/>
            </a:lvl1pPr>
          </a:lstStyle>
          <a:p>
            <a:endParaRPr lang="en-US" altLang="zh-TW">
              <a:solidFill>
                <a:srgbClr val="000000"/>
              </a:solidFill>
            </a:endParaRPr>
          </a:p>
        </p:txBody>
      </p:sp>
      <p:sp>
        <p:nvSpPr>
          <p:cNvPr id="29703" name="Rectangle 7"/>
          <p:cNvSpPr>
            <a:spLocks noGrp="1" noChangeArrowheads="1"/>
          </p:cNvSpPr>
          <p:nvPr>
            <p:ph type="sldNum" sz="quarter" idx="4"/>
          </p:nvPr>
        </p:nvSpPr>
        <p:spPr/>
        <p:txBody>
          <a:bodyPr/>
          <a:lstStyle>
            <a:lvl1pPr>
              <a:defRPr/>
            </a:lvl1pPr>
          </a:lstStyle>
          <a:p>
            <a:fld id="{749BB211-90D5-4764-9831-BAC0776C99D1}"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0D73D7E-B175-47E3-84E0-92C7E64D638E}"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828DEE1-250A-4B90-BB50-BD5CC87EB20E}"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A910B8FC-9437-4695-AAA5-6C471C61969D}"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7CDE4D03-E84A-4BE0-9A96-911AB5017ACF}"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6982A473-C9C3-4385-BBFC-4160BE7D16B4}"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9D598757-6B98-4C51-9BFE-EBA0C8B2F3C2}"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958DD669-8089-496A-9E31-A70ED256B807}"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B360F9C1-CE9F-48CF-87B7-EBDF162DF364}"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zh-TW" altLang="en-US" smtClean="0"/>
              <a:t>按一下以編輯母片標題樣式</a:t>
            </a:r>
            <a:endParaRPr lang="en-US" altLang="zh-TW"/>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zh-TW" altLang="en-US" smtClean="0"/>
              <a:t>按一下以編輯母片副標題樣式</a:t>
            </a:r>
            <a:endParaRPr lang="en-US" altLang="zh-TW"/>
          </a:p>
        </p:txBody>
      </p:sp>
      <p:sp>
        <p:nvSpPr>
          <p:cNvPr id="22532" name="Rectangle 4"/>
          <p:cNvSpPr>
            <a:spLocks noGrp="1" noChangeArrowheads="1"/>
          </p:cNvSpPr>
          <p:nvPr>
            <p:ph type="dt" sz="half" idx="2"/>
          </p:nvPr>
        </p:nvSpPr>
        <p:spPr/>
        <p:txBody>
          <a:bodyPr/>
          <a:lstStyle>
            <a:lvl1pPr>
              <a:defRPr/>
            </a:lvl1pPr>
          </a:lstStyle>
          <a:p>
            <a:endParaRPr lang="en-US" altLang="zh-TW">
              <a:solidFill>
                <a:srgbClr val="000000"/>
              </a:solidFill>
            </a:endParaRPr>
          </a:p>
        </p:txBody>
      </p:sp>
      <p:sp>
        <p:nvSpPr>
          <p:cNvPr id="22533" name="Rectangle 5"/>
          <p:cNvSpPr>
            <a:spLocks noGrp="1" noChangeArrowheads="1"/>
          </p:cNvSpPr>
          <p:nvPr>
            <p:ph type="ftr" sz="quarter" idx="3"/>
          </p:nvPr>
        </p:nvSpPr>
        <p:spPr/>
        <p:txBody>
          <a:bodyPr/>
          <a:lstStyle>
            <a:lvl1pPr>
              <a:defRPr/>
            </a:lvl1pPr>
          </a:lstStyle>
          <a:p>
            <a:endParaRPr lang="en-US" altLang="zh-TW">
              <a:solidFill>
                <a:srgbClr val="000000"/>
              </a:solidFill>
            </a:endParaRPr>
          </a:p>
        </p:txBody>
      </p:sp>
      <p:sp>
        <p:nvSpPr>
          <p:cNvPr id="22534" name="Rectangle 6"/>
          <p:cNvSpPr>
            <a:spLocks noGrp="1" noChangeArrowheads="1"/>
          </p:cNvSpPr>
          <p:nvPr>
            <p:ph type="sldNum" sz="quarter" idx="4"/>
          </p:nvPr>
        </p:nvSpPr>
        <p:spPr/>
        <p:txBody>
          <a:bodyPr/>
          <a:lstStyle>
            <a:lvl1pPr>
              <a:defRPr/>
            </a:lvl1pPr>
          </a:lstStyle>
          <a:p>
            <a:fld id="{E9AB5D69-41B6-4B86-A8B4-7620FA8FB971}"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D40105FF-B89B-44FD-B482-8124123E45B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6225" y="274638"/>
            <a:ext cx="2055813"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5613" y="274638"/>
            <a:ext cx="6018212"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C8C0E318-97D5-4773-8FDC-B654BF59DD92}"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zh-TW" altLang="en-US" smtClean="0"/>
              <a:t>按一下以編輯母片標題樣式</a:t>
            </a:r>
            <a:endParaRPr lang="en-US" altLang="zh-TW"/>
          </a:p>
        </p:txBody>
      </p:sp>
      <p:sp>
        <p:nvSpPr>
          <p:cNvPr id="4096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zh-TW" altLang="en-US" smtClean="0"/>
              <a:t>按一下以編輯母片副標題樣式</a:t>
            </a:r>
            <a:endParaRPr lang="en-US" altLang="zh-TW"/>
          </a:p>
        </p:txBody>
      </p:sp>
      <p:sp>
        <p:nvSpPr>
          <p:cNvPr id="40964" name="Rectangle 4"/>
          <p:cNvSpPr>
            <a:spLocks noGrp="1" noChangeArrowheads="1"/>
          </p:cNvSpPr>
          <p:nvPr>
            <p:ph type="dt" sz="half" idx="2"/>
          </p:nvPr>
        </p:nvSpPr>
        <p:spPr/>
        <p:txBody>
          <a:bodyPr/>
          <a:lstStyle>
            <a:lvl1pPr>
              <a:defRPr/>
            </a:lvl1pPr>
          </a:lstStyle>
          <a:p>
            <a:endParaRPr lang="en-US" altLang="zh-TW">
              <a:solidFill>
                <a:srgbClr val="000000"/>
              </a:solidFill>
            </a:endParaRPr>
          </a:p>
        </p:txBody>
      </p:sp>
      <p:sp>
        <p:nvSpPr>
          <p:cNvPr id="40965" name="Rectangle 5"/>
          <p:cNvSpPr>
            <a:spLocks noGrp="1" noChangeArrowheads="1"/>
          </p:cNvSpPr>
          <p:nvPr>
            <p:ph type="ftr" sz="quarter" idx="3"/>
          </p:nvPr>
        </p:nvSpPr>
        <p:spPr/>
        <p:txBody>
          <a:bodyPr/>
          <a:lstStyle>
            <a:lvl1pPr>
              <a:defRPr/>
            </a:lvl1pPr>
          </a:lstStyle>
          <a:p>
            <a:endParaRPr lang="en-US" altLang="zh-TW">
              <a:solidFill>
                <a:srgbClr val="000000"/>
              </a:solidFill>
            </a:endParaRPr>
          </a:p>
        </p:txBody>
      </p:sp>
      <p:sp>
        <p:nvSpPr>
          <p:cNvPr id="40966" name="Rectangle 6"/>
          <p:cNvSpPr>
            <a:spLocks noGrp="1" noChangeArrowheads="1"/>
          </p:cNvSpPr>
          <p:nvPr>
            <p:ph type="sldNum" sz="quarter" idx="4"/>
          </p:nvPr>
        </p:nvSpPr>
        <p:spPr/>
        <p:txBody>
          <a:bodyPr/>
          <a:lstStyle>
            <a:lvl1pPr>
              <a:defRPr/>
            </a:lvl1pPr>
          </a:lstStyle>
          <a:p>
            <a:fld id="{0E52FDD0-6BDC-4D5C-985D-BB968B695EFC}"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0D0C1F64-CFE6-490C-968F-6EF80B6DC5A2}"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EB6FC588-CCEC-4596-A801-27153C879234}"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A311D4E5-95FD-4C8C-B30F-780E5F20EB54}"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40821CA7-65AC-4903-AE3D-A4F752BCD121}"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DD783019-C99F-4D8A-A284-85FF01B9CD5C}"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10451C28-A06A-4472-8D5D-C48EBE293B03}"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C487616C-2441-4925-AF6F-06E552793515}"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6331D708-4A98-4ED8-BCCC-23A45C2BAB23}"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6C46D9C0-535C-4E08-B3C1-C3B4987297EF}"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039E8A9-F6F2-45C6-BF25-48F669E4AEEA}"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439025" y="274638"/>
            <a:ext cx="158115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693988" y="274638"/>
            <a:ext cx="4592637"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4100C85-37F8-49D7-B84F-6AD3F47DFAEF}"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zh-TW" altLang="en-US">
              <a:solidFill>
                <a:srgbClr val="000000"/>
              </a:solidFill>
              <a:cs typeface="Arial" charset="0"/>
            </a:endParaRPr>
          </a:p>
        </p:txBody>
      </p:sp>
      <p:sp>
        <p:nvSpPr>
          <p:cNvPr id="4813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ltLang="zh-TW"/>
              <a:t>Click to edit Master title style</a:t>
            </a:r>
          </a:p>
        </p:txBody>
      </p:sp>
      <p:sp>
        <p:nvSpPr>
          <p:cNvPr id="4813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ltLang="zh-TW"/>
              <a:t>Click to edit Master subtitle style</a:t>
            </a:r>
          </a:p>
        </p:txBody>
      </p:sp>
      <p:sp>
        <p:nvSpPr>
          <p:cNvPr id="48133" name="Rectangle 5"/>
          <p:cNvSpPr>
            <a:spLocks noGrp="1" noChangeArrowheads="1"/>
          </p:cNvSpPr>
          <p:nvPr>
            <p:ph type="dt" sz="half" idx="2"/>
          </p:nvPr>
        </p:nvSpPr>
        <p:spPr/>
        <p:txBody>
          <a:bodyPr/>
          <a:lstStyle>
            <a:lvl1pPr>
              <a:defRPr/>
            </a:lvl1pPr>
          </a:lstStyle>
          <a:p>
            <a:endParaRPr lang="en-US" altLang="zh-TW">
              <a:solidFill>
                <a:srgbClr val="000000"/>
              </a:solidFill>
            </a:endParaRPr>
          </a:p>
        </p:txBody>
      </p:sp>
      <p:sp>
        <p:nvSpPr>
          <p:cNvPr id="48134" name="Rectangle 6"/>
          <p:cNvSpPr>
            <a:spLocks noGrp="1" noChangeArrowheads="1"/>
          </p:cNvSpPr>
          <p:nvPr>
            <p:ph type="ftr" sz="quarter" idx="3"/>
          </p:nvPr>
        </p:nvSpPr>
        <p:spPr/>
        <p:txBody>
          <a:bodyPr/>
          <a:lstStyle>
            <a:lvl1pPr>
              <a:defRPr/>
            </a:lvl1pPr>
          </a:lstStyle>
          <a:p>
            <a:endParaRPr lang="en-US" altLang="zh-TW">
              <a:solidFill>
                <a:srgbClr val="000000"/>
              </a:solidFill>
            </a:endParaRPr>
          </a:p>
        </p:txBody>
      </p:sp>
      <p:sp>
        <p:nvSpPr>
          <p:cNvPr id="48135" name="Rectangle 7"/>
          <p:cNvSpPr>
            <a:spLocks noGrp="1" noChangeArrowheads="1"/>
          </p:cNvSpPr>
          <p:nvPr>
            <p:ph type="sldNum" sz="quarter" idx="4"/>
          </p:nvPr>
        </p:nvSpPr>
        <p:spPr/>
        <p:txBody>
          <a:bodyPr/>
          <a:lstStyle>
            <a:lvl1pPr>
              <a:defRPr/>
            </a:lvl1pPr>
          </a:lstStyle>
          <a:p>
            <a:fld id="{59827C0B-430E-424B-BD35-0C8727458E0B}"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324A19A-A629-476D-9F51-E118F7E82672}"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460310B-C261-4661-892F-D07EAC33EF8C}"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25D76E13-6AA2-483D-85F1-E918AB442CB5}"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9A618229-348C-4CCA-9457-548634BF32E0}"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671BA4DA-E75A-4727-A25C-C036B74891FD}"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D3256D0E-F247-48C4-9A1A-2A0584E2DD7A}"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7C6E1F6-DA89-4020-B900-1DD38B51AB2E}"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D7FDEE7C-7E9D-4158-9AA2-D60D890209E9}"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5A999E54-A704-48FA-82D7-F829BAEDA61C}"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E66511B2-D30B-46BE-9B39-CB8F37AD6F54}"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6225" y="274638"/>
            <a:ext cx="2055813"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5613" y="274638"/>
            <a:ext cx="6018212"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D597724-35C9-4B78-9E16-4421D0EB092D}" type="slidenum">
              <a:rPr lang="en-US" altLang="zh-TW">
                <a:solidFill>
                  <a:srgbClr val="000000"/>
                </a:solidFill>
              </a:rPr>
              <a:pPr/>
              <a:t>‹#›</a:t>
            </a:fld>
            <a:endParaRPr lang="en-US" altLang="zh-TW">
              <a:solidFill>
                <a:srgbClr val="00000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2596DE7E-27E7-43BB-813E-D8FB6B0EA281}"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1EAA087F-8C94-4368-BAC7-5CF119E40283}"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660A986C-2378-47E3-BCD5-69FF08421689}"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D5EB4967-3483-4DC4-8274-E4008FCD242F}"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961C3E05-99BD-48FB-9D2C-932FBBF209DD}"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22674346-B359-4ECE-88AD-CC450C518645}" type="slidenum">
              <a:rPr lang="en-US" altLang="zh-TW"/>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A7448D59-22AD-4750-8629-DC7F58AB563C}"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533152F2-2B96-42DF-8A05-2CA7E3CB543D}"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439025" y="274638"/>
            <a:ext cx="158115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693988" y="274638"/>
            <a:ext cx="4592637"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5ED40285-608E-454A-AD03-FCD026A34F1F}"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zh-TW" altLang="en-US">
              <a:solidFill>
                <a:srgbClr val="000000"/>
              </a:solidFill>
              <a:cs typeface="Arial" charset="0"/>
            </a:endParaRPr>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ltLang="zh-TW"/>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ltLang="zh-TW"/>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ltLang="zh-TW">
              <a:solidFill>
                <a:srgbClr val="000000"/>
              </a:solidFill>
            </a:endParaRPr>
          </a:p>
        </p:txBody>
      </p:sp>
      <p:sp>
        <p:nvSpPr>
          <p:cNvPr id="29702" name="Rectangle 6"/>
          <p:cNvSpPr>
            <a:spLocks noGrp="1" noChangeArrowheads="1"/>
          </p:cNvSpPr>
          <p:nvPr>
            <p:ph type="ftr" sz="quarter" idx="3"/>
          </p:nvPr>
        </p:nvSpPr>
        <p:spPr/>
        <p:txBody>
          <a:bodyPr/>
          <a:lstStyle>
            <a:lvl1pPr>
              <a:defRPr/>
            </a:lvl1pPr>
          </a:lstStyle>
          <a:p>
            <a:endParaRPr lang="en-US" altLang="zh-TW">
              <a:solidFill>
                <a:srgbClr val="000000"/>
              </a:solidFill>
            </a:endParaRPr>
          </a:p>
        </p:txBody>
      </p:sp>
      <p:sp>
        <p:nvSpPr>
          <p:cNvPr id="29703" name="Rectangle 7"/>
          <p:cNvSpPr>
            <a:spLocks noGrp="1" noChangeArrowheads="1"/>
          </p:cNvSpPr>
          <p:nvPr>
            <p:ph type="sldNum" sz="quarter" idx="4"/>
          </p:nvPr>
        </p:nvSpPr>
        <p:spPr/>
        <p:txBody>
          <a:bodyPr/>
          <a:lstStyle>
            <a:lvl1pPr>
              <a:defRPr/>
            </a:lvl1pPr>
          </a:lstStyle>
          <a:p>
            <a:fld id="{1AFCF731-1702-42D1-AC75-3E4C858A11BD}"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E4DAF7F-5236-40AB-BBFE-4CC46AE589EF}"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2EB75E16-5407-49E1-9E29-244FFA04F4B0}"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C7F9AC0F-A848-4235-BDA5-2CF874B7ED6D}"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835A96B9-A8BE-4DDF-AC4B-528F458A34CB}"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89ABEA40-6CCC-42EB-90E2-0BEA0C0C6F9F}"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D5C62CE2-78FE-4079-80AE-8CE610CDB10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D421733F-ADDF-4B24-8414-8DFC2CB0548C}" type="slidenum">
              <a:rPr lang="en-US" altLang="zh-TW"/>
              <a:pPr/>
              <a:t>‹#›</a:t>
            </a:fld>
            <a:endParaRPr lang="en-US" altLang="zh-TW"/>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C505B8EB-5A41-4622-B610-961DA5F999B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E11EFF70-8CF4-48DF-A5A9-5091C784B9B6}"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8926EC1D-6C10-4F64-A891-E94B9D84571A}"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6225" y="274638"/>
            <a:ext cx="2055813"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5613" y="274638"/>
            <a:ext cx="6018212"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A3B915F-52C3-4E8A-A9E2-4B03B0DFE16C}"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zh-TW" altLang="en-US" smtClean="0"/>
              <a:t>按一下以編輯母片標題樣式</a:t>
            </a:r>
            <a:endParaRPr lang="en-US" altLang="zh-TW"/>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zh-TW" altLang="en-US" smtClean="0"/>
              <a:t>按一下以編輯母片副標題樣式</a:t>
            </a:r>
            <a:endParaRPr lang="en-US" altLang="zh-TW"/>
          </a:p>
        </p:txBody>
      </p:sp>
      <p:sp>
        <p:nvSpPr>
          <p:cNvPr id="20484" name="Rectangle 4"/>
          <p:cNvSpPr>
            <a:spLocks noGrp="1" noChangeArrowheads="1"/>
          </p:cNvSpPr>
          <p:nvPr>
            <p:ph type="dt" sz="half" idx="2"/>
          </p:nvPr>
        </p:nvSpPr>
        <p:spPr/>
        <p:txBody>
          <a:bodyPr/>
          <a:lstStyle>
            <a:lvl1pPr>
              <a:defRPr/>
            </a:lvl1pPr>
          </a:lstStyle>
          <a:p>
            <a:endParaRPr lang="en-US" altLang="zh-TW">
              <a:solidFill>
                <a:srgbClr val="000000"/>
              </a:solidFill>
            </a:endParaRPr>
          </a:p>
        </p:txBody>
      </p:sp>
      <p:sp>
        <p:nvSpPr>
          <p:cNvPr id="20485" name="Rectangle 5"/>
          <p:cNvSpPr>
            <a:spLocks noGrp="1" noChangeArrowheads="1"/>
          </p:cNvSpPr>
          <p:nvPr>
            <p:ph type="ftr" sz="quarter" idx="3"/>
          </p:nvPr>
        </p:nvSpPr>
        <p:spPr/>
        <p:txBody>
          <a:bodyPr/>
          <a:lstStyle>
            <a:lvl1pPr>
              <a:defRPr/>
            </a:lvl1pPr>
          </a:lstStyle>
          <a:p>
            <a:endParaRPr lang="en-US" altLang="zh-TW">
              <a:solidFill>
                <a:srgbClr val="000000"/>
              </a:solidFill>
            </a:endParaRPr>
          </a:p>
        </p:txBody>
      </p:sp>
      <p:sp>
        <p:nvSpPr>
          <p:cNvPr id="20486" name="Rectangle 6"/>
          <p:cNvSpPr>
            <a:spLocks noGrp="1" noChangeArrowheads="1"/>
          </p:cNvSpPr>
          <p:nvPr>
            <p:ph type="sldNum" sz="quarter" idx="4"/>
          </p:nvPr>
        </p:nvSpPr>
        <p:spPr/>
        <p:txBody>
          <a:bodyPr/>
          <a:lstStyle>
            <a:lvl1pPr>
              <a:defRPr/>
            </a:lvl1pPr>
          </a:lstStyle>
          <a:p>
            <a:fld id="{A63C6746-DFCB-4C97-BD29-ACE0CF4B9763}"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6F9F2678-B103-42B5-9671-E25320221A3F}"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56484FE2-C607-4E61-97A3-F2619226E629}"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62221B4E-59DE-479A-ACD9-2EC0D71F23BB}"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7CCFD381-1F56-41BF-9E91-176676A1911C}"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54DAC4B5-2420-4954-8E5F-D049EBDF34C2}"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4B1D7265-2D15-4F4F-863E-C9A3917ECF18}" type="slidenum">
              <a:rPr lang="en-US" altLang="zh-TW"/>
              <a:pPr/>
              <a:t>‹#›</a:t>
            </a:fld>
            <a:endParaRPr lang="en-US" altLang="zh-TW"/>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15F09F83-36FD-442F-BE36-ED40D8B2DEDF}"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EFCFAA40-AD31-48DD-A852-DCDC7B6FE3BE}"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7919876E-1065-48E1-9F12-FD74BAB071EC}"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44E36B81-021C-4655-8447-788B59A167A1}"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439025" y="274638"/>
            <a:ext cx="158115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693988" y="274638"/>
            <a:ext cx="4592637"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6D96D55D-257B-4D47-9635-AA557C467DD9}"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zh-TW" altLang="en-US">
              <a:solidFill>
                <a:srgbClr val="000000"/>
              </a:solidFill>
            </a:endParaRPr>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ltLang="zh-TW"/>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ltLang="zh-TW"/>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ltLang="zh-TW">
              <a:solidFill>
                <a:srgbClr val="000000"/>
              </a:solidFill>
            </a:endParaRPr>
          </a:p>
        </p:txBody>
      </p:sp>
      <p:sp>
        <p:nvSpPr>
          <p:cNvPr id="27654" name="Rectangle 6"/>
          <p:cNvSpPr>
            <a:spLocks noGrp="1" noChangeArrowheads="1"/>
          </p:cNvSpPr>
          <p:nvPr>
            <p:ph type="ftr" sz="quarter" idx="3"/>
          </p:nvPr>
        </p:nvSpPr>
        <p:spPr/>
        <p:txBody>
          <a:bodyPr/>
          <a:lstStyle>
            <a:lvl1pPr>
              <a:defRPr/>
            </a:lvl1pPr>
          </a:lstStyle>
          <a:p>
            <a:endParaRPr lang="en-US" altLang="zh-TW">
              <a:solidFill>
                <a:srgbClr val="000000"/>
              </a:solidFill>
            </a:endParaRPr>
          </a:p>
        </p:txBody>
      </p:sp>
      <p:sp>
        <p:nvSpPr>
          <p:cNvPr id="27655" name="Rectangle 7"/>
          <p:cNvSpPr>
            <a:spLocks noGrp="1" noChangeArrowheads="1"/>
          </p:cNvSpPr>
          <p:nvPr>
            <p:ph type="sldNum" sz="quarter" idx="4"/>
          </p:nvPr>
        </p:nvSpPr>
        <p:spPr/>
        <p:txBody>
          <a:bodyPr/>
          <a:lstStyle>
            <a:lvl1pPr>
              <a:defRPr/>
            </a:lvl1pPr>
          </a:lstStyle>
          <a:p>
            <a:fld id="{1A2413BA-64BD-4889-828C-AE257B1F98B2}"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D87FAEA3-CEA2-4769-9302-D626215EA82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4860CF9A-213E-4CDA-AC85-1ED1AB7B58E2}"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4FB0C415-87E0-4E41-A471-EEAEEBD3BF93}"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6B0DF2D3-E403-444A-9FFB-B5DB4148E926}"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DAEA7387-4812-48D8-B7BA-44FFDF6C6B4A}" type="slidenum">
              <a:rPr lang="en-US" altLang="zh-TW"/>
              <a:pPr/>
              <a:t>‹#›</a:t>
            </a:fld>
            <a:endParaRPr lang="en-US" altLang="zh-TW"/>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6DC5AB86-8252-4CE3-8278-96431CD7F5F1}"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1AD9DA14-050D-4E1F-9A58-E25F00C97F2D}"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0D0DE4B8-1303-4837-9307-03B60E5D96D1}"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C6015E49-BABF-4976-A736-F6D0B63ED01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4668935E-A6D1-4C18-9E77-73E43B1DD08B}"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6225" y="274638"/>
            <a:ext cx="2055813"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5613" y="274638"/>
            <a:ext cx="6018212"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8665CEBD-74CC-4F9B-85A2-3038F1AEE070}"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zh-TW" altLang="en-US" smtClean="0"/>
              <a:t>按一下以編輯母片標題樣式</a:t>
            </a:r>
            <a:endParaRPr lang="en-US" altLang="zh-TW"/>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zh-TW" altLang="en-US" smtClean="0"/>
              <a:t>按一下以編輯母片副標題樣式</a:t>
            </a:r>
            <a:endParaRPr lang="en-US" altLang="zh-TW"/>
          </a:p>
        </p:txBody>
      </p:sp>
      <p:sp>
        <p:nvSpPr>
          <p:cNvPr id="20484" name="Rectangle 4"/>
          <p:cNvSpPr>
            <a:spLocks noGrp="1" noChangeArrowheads="1"/>
          </p:cNvSpPr>
          <p:nvPr>
            <p:ph type="dt" sz="half" idx="2"/>
          </p:nvPr>
        </p:nvSpPr>
        <p:spPr/>
        <p:txBody>
          <a:bodyPr/>
          <a:lstStyle>
            <a:lvl1pPr>
              <a:defRPr/>
            </a:lvl1pPr>
          </a:lstStyle>
          <a:p>
            <a:endParaRPr lang="en-US" altLang="zh-TW">
              <a:solidFill>
                <a:srgbClr val="000000"/>
              </a:solidFill>
            </a:endParaRPr>
          </a:p>
        </p:txBody>
      </p:sp>
      <p:sp>
        <p:nvSpPr>
          <p:cNvPr id="20485" name="Rectangle 5"/>
          <p:cNvSpPr>
            <a:spLocks noGrp="1" noChangeArrowheads="1"/>
          </p:cNvSpPr>
          <p:nvPr>
            <p:ph type="ftr" sz="quarter" idx="3"/>
          </p:nvPr>
        </p:nvSpPr>
        <p:spPr/>
        <p:txBody>
          <a:bodyPr/>
          <a:lstStyle>
            <a:lvl1pPr>
              <a:defRPr/>
            </a:lvl1pPr>
          </a:lstStyle>
          <a:p>
            <a:endParaRPr lang="en-US" altLang="zh-TW">
              <a:solidFill>
                <a:srgbClr val="000000"/>
              </a:solidFill>
            </a:endParaRPr>
          </a:p>
        </p:txBody>
      </p:sp>
      <p:sp>
        <p:nvSpPr>
          <p:cNvPr id="20486" name="Rectangle 6"/>
          <p:cNvSpPr>
            <a:spLocks noGrp="1" noChangeArrowheads="1"/>
          </p:cNvSpPr>
          <p:nvPr>
            <p:ph type="sldNum" sz="quarter" idx="4"/>
          </p:nvPr>
        </p:nvSpPr>
        <p:spPr/>
        <p:txBody>
          <a:bodyPr/>
          <a:lstStyle>
            <a:lvl1pPr>
              <a:defRPr/>
            </a:lvl1pPr>
          </a:lstStyle>
          <a:p>
            <a:fld id="{32D98C95-F939-4259-8C89-E8F7BF3C53AA}"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7B8C32E1-F371-441C-B6FA-F52A90FFBEB3}"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078C4082-8F60-42FA-8D8B-64E2E5984B5E}"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6711FC8E-7779-4E01-93DB-892D94D97356}"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8D3CB11C-C6A8-4F8D-96F2-93A22A3E63A7}" type="slidenum">
              <a:rPr lang="en-US" altLang="zh-TW"/>
              <a:pPr/>
              <a:t>‹#›</a:t>
            </a:fld>
            <a:endParaRPr lang="en-US" altLang="zh-TW"/>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B4D60CAD-4914-482D-9881-306DB512DF3C}"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3732EBF0-8F2B-404F-9EDD-B998D03E0E1A}"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98A59A66-F7FF-4D1D-9D6B-828FF1DF4406}"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28C8F420-2B9B-45DF-8A0B-6F6E2A8EBCA0}"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0E43E675-9EE1-40B6-A713-224DD036F4C6}"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0DECA9C7-E014-4EB5-8604-E8EC7D99196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439025" y="274638"/>
            <a:ext cx="158115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693988" y="274638"/>
            <a:ext cx="4592637"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AEAFBAD0-FB5D-46C7-A45F-48B6C80A04A1}"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zh-TW" altLang="en-US">
              <a:solidFill>
                <a:srgbClr val="000000"/>
              </a:solidFill>
            </a:endParaRPr>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ltLang="zh-TW"/>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ltLang="zh-TW"/>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ltLang="zh-TW">
              <a:solidFill>
                <a:srgbClr val="000000"/>
              </a:solidFill>
            </a:endParaRPr>
          </a:p>
        </p:txBody>
      </p:sp>
      <p:sp>
        <p:nvSpPr>
          <p:cNvPr id="27654" name="Rectangle 6"/>
          <p:cNvSpPr>
            <a:spLocks noGrp="1" noChangeArrowheads="1"/>
          </p:cNvSpPr>
          <p:nvPr>
            <p:ph type="ftr" sz="quarter" idx="3"/>
          </p:nvPr>
        </p:nvSpPr>
        <p:spPr/>
        <p:txBody>
          <a:bodyPr/>
          <a:lstStyle>
            <a:lvl1pPr>
              <a:defRPr/>
            </a:lvl1pPr>
          </a:lstStyle>
          <a:p>
            <a:endParaRPr lang="en-US" altLang="zh-TW">
              <a:solidFill>
                <a:srgbClr val="000000"/>
              </a:solidFill>
            </a:endParaRPr>
          </a:p>
        </p:txBody>
      </p:sp>
      <p:sp>
        <p:nvSpPr>
          <p:cNvPr id="27655" name="Rectangle 7"/>
          <p:cNvSpPr>
            <a:spLocks noGrp="1" noChangeArrowheads="1"/>
          </p:cNvSpPr>
          <p:nvPr>
            <p:ph type="sldNum" sz="quarter" idx="4"/>
          </p:nvPr>
        </p:nvSpPr>
        <p:spPr/>
        <p:txBody>
          <a:bodyPr/>
          <a:lstStyle>
            <a:lvl1pPr>
              <a:defRPr/>
            </a:lvl1pPr>
          </a:lstStyle>
          <a:p>
            <a:fld id="{96901C92-C4AF-450E-96BC-CF2F23131D64}"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4D46D95E-B744-4FAB-A6DA-D4978AD684B6}"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4C1E07E3-BCC4-489D-9A63-BE68F8BC9D8D}"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98A8572D-7089-4992-BAED-7D086452FB0F}" type="slidenum">
              <a:rPr lang="en-US" altLang="zh-TW"/>
              <a:pPr/>
              <a:t>‹#›</a:t>
            </a:fld>
            <a:endParaRPr lang="en-US" altLang="zh-TW"/>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B975277D-22B3-4DDF-8719-6150CF4BB4AC}"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D4928178-B254-4A03-A75B-F459F41F4ECE}"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03C0576A-278F-4BCD-96CD-FE630F30C52F}"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43471BDB-7C64-48E1-98F3-0034F00B2137}"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8CEAE03A-7162-462D-A4EA-ECEFA0EEFEDA}"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7BE2AC8C-8E89-4955-BBEF-A11381281129}"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A0186516-C6D9-4FC2-A5AB-11FEFCF49364}"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6225" y="274638"/>
            <a:ext cx="2055813"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5613" y="274638"/>
            <a:ext cx="6018212"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46033D30-0EFD-4385-A55A-AE13F44D9367}"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zh-TW" altLang="en-US" smtClean="0"/>
              <a:t>按一下以編輯母片標題樣式</a:t>
            </a:r>
            <a:endParaRPr lang="en-US" altLang="zh-TW"/>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zh-TW" altLang="en-US" smtClean="0"/>
              <a:t>按一下以編輯母片副標題樣式</a:t>
            </a:r>
            <a:endParaRPr lang="en-US" altLang="zh-TW"/>
          </a:p>
        </p:txBody>
      </p:sp>
      <p:sp>
        <p:nvSpPr>
          <p:cNvPr id="20484" name="Rectangle 4"/>
          <p:cNvSpPr>
            <a:spLocks noGrp="1" noChangeArrowheads="1"/>
          </p:cNvSpPr>
          <p:nvPr>
            <p:ph type="dt" sz="half" idx="2"/>
          </p:nvPr>
        </p:nvSpPr>
        <p:spPr/>
        <p:txBody>
          <a:bodyPr/>
          <a:lstStyle>
            <a:lvl1pPr>
              <a:defRPr/>
            </a:lvl1pPr>
          </a:lstStyle>
          <a:p>
            <a:endParaRPr lang="en-US" altLang="zh-TW">
              <a:solidFill>
                <a:srgbClr val="000000"/>
              </a:solidFill>
            </a:endParaRPr>
          </a:p>
        </p:txBody>
      </p:sp>
      <p:sp>
        <p:nvSpPr>
          <p:cNvPr id="20485" name="Rectangle 5"/>
          <p:cNvSpPr>
            <a:spLocks noGrp="1" noChangeArrowheads="1"/>
          </p:cNvSpPr>
          <p:nvPr>
            <p:ph type="ftr" sz="quarter" idx="3"/>
          </p:nvPr>
        </p:nvSpPr>
        <p:spPr/>
        <p:txBody>
          <a:bodyPr/>
          <a:lstStyle>
            <a:lvl1pPr>
              <a:defRPr/>
            </a:lvl1pPr>
          </a:lstStyle>
          <a:p>
            <a:endParaRPr lang="en-US" altLang="zh-TW">
              <a:solidFill>
                <a:srgbClr val="000000"/>
              </a:solidFill>
            </a:endParaRPr>
          </a:p>
        </p:txBody>
      </p:sp>
      <p:sp>
        <p:nvSpPr>
          <p:cNvPr id="20486" name="Rectangle 6"/>
          <p:cNvSpPr>
            <a:spLocks noGrp="1" noChangeArrowheads="1"/>
          </p:cNvSpPr>
          <p:nvPr>
            <p:ph type="sldNum" sz="quarter" idx="4"/>
          </p:nvPr>
        </p:nvSpPr>
        <p:spPr/>
        <p:txBody>
          <a:bodyPr/>
          <a:lstStyle>
            <a:lvl1pPr>
              <a:defRPr/>
            </a:lvl1pPr>
          </a:lstStyle>
          <a:p>
            <a:fld id="{82BD5C32-2D57-4497-8637-605FEC9E2627}"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68F5B4B4-73C1-4BB9-9CF2-64FFC77DD0BA}"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70FFAC19-9354-456D-B0EB-ED1D1FF493F2}" type="slidenum">
              <a:rPr lang="en-US" altLang="zh-TW"/>
              <a:pPr/>
              <a:t>‹#›</a:t>
            </a:fld>
            <a:endParaRPr lang="en-US" altLang="zh-TW"/>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6571C09-749C-4809-AB2A-C8A294902371}"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08D4B2C8-026F-40E7-9D35-84776AFE8409}"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AD55F981-CB8C-4DB9-AB9B-69CE909FC8DD}"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D3FFA672-430B-4EF0-A2CD-233E6A75DAFE}"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0CC743BC-334D-41B9-87C6-F36B642E466D}"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D774D2EA-EA74-4CED-BF19-245A22BC4F6D}"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5DCAA5FB-CC20-4BD5-9103-10EA0BED0CCC}"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280D790F-FD8F-4200-A9F6-E4DE5C8018DC}"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439025" y="274638"/>
            <a:ext cx="158115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693988" y="274638"/>
            <a:ext cx="4592637"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68BB389B-FFF0-4938-87CA-99E44F77C20B}"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zh-TW" altLang="en-US">
              <a:solidFill>
                <a:srgbClr val="000000"/>
              </a:solidFill>
            </a:endParaRPr>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ltLang="zh-TW"/>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ltLang="zh-TW"/>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ltLang="zh-TW">
              <a:solidFill>
                <a:srgbClr val="000000"/>
              </a:solidFill>
            </a:endParaRPr>
          </a:p>
        </p:txBody>
      </p:sp>
      <p:sp>
        <p:nvSpPr>
          <p:cNvPr id="27654" name="Rectangle 6"/>
          <p:cNvSpPr>
            <a:spLocks noGrp="1" noChangeArrowheads="1"/>
          </p:cNvSpPr>
          <p:nvPr>
            <p:ph type="ftr" sz="quarter" idx="3"/>
          </p:nvPr>
        </p:nvSpPr>
        <p:spPr/>
        <p:txBody>
          <a:bodyPr/>
          <a:lstStyle>
            <a:lvl1pPr>
              <a:defRPr/>
            </a:lvl1pPr>
          </a:lstStyle>
          <a:p>
            <a:endParaRPr lang="en-US" altLang="zh-TW">
              <a:solidFill>
                <a:srgbClr val="000000"/>
              </a:solidFill>
            </a:endParaRPr>
          </a:p>
        </p:txBody>
      </p:sp>
      <p:sp>
        <p:nvSpPr>
          <p:cNvPr id="27655" name="Rectangle 7"/>
          <p:cNvSpPr>
            <a:spLocks noGrp="1" noChangeArrowheads="1"/>
          </p:cNvSpPr>
          <p:nvPr>
            <p:ph type="sldNum" sz="quarter" idx="4"/>
          </p:nvPr>
        </p:nvSpPr>
        <p:spPr/>
        <p:txBody>
          <a:bodyPr/>
          <a:lstStyle>
            <a:lvl1pPr>
              <a:defRPr/>
            </a:lvl1pPr>
          </a:lstStyle>
          <a:p>
            <a:fld id="{92BA4C63-02FE-4825-99E6-3728F6543761}"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6C5EDDE4-5E12-414E-B35D-1D24F9F97D77}" type="slidenum">
              <a:rPr lang="en-US" altLang="zh-TW"/>
              <a:pPr/>
              <a:t>‹#›</a:t>
            </a:fld>
            <a:endParaRPr lang="en-US" altLang="zh-TW"/>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12843FA7-35EE-43BE-98F3-2F34663CAC46}"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DEA0B052-A258-4D3C-88E3-B0988A80F32D}"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0A472D55-28D1-401E-9FB6-B30E812CFAD0}"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B4B4AC32-85E2-474C-BAC4-1950B413757C}"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49488F89-4E33-4838-AA74-8AB9BC1E5D87}"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D9014DFC-4728-4F2D-A422-D969C82C5812}"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17D69C07-A049-4818-95F3-C72DFF372AA8}"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6F4E52AD-5DF6-4FE0-A947-06D53770B2EE}"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EE9D61D3-8DC2-4DA8-91D1-92D43BB87DE0}"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6225" y="274638"/>
            <a:ext cx="2055813"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5613" y="274638"/>
            <a:ext cx="6018212"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CAF416A5-6C7C-4E09-B30E-B95E2947D793}"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ags" Target="../tags/tag33.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0.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ags" Target="../tags/tag3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ags" Target="../tags/tag37.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0.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ags" Target="../tags/tag3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ags" Target="../tags/tag41.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2.jpe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ags" Target="../tags/tag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ags" Target="../tags/tag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12.jpe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ags" Target="../tags/tag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9.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1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1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6.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1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21.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ags" Target="../tags/tag2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ags" Target="../tags/tag2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8.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ags" Target="../tags/tag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ags" Target="../tags/tag2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8.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ags" Target="../tags/tag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9" name="Picture 15" descr="j0401185"/>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25B24FF8-FF3B-411C-B036-49B60CCF5AD8}"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Arial" charset="0"/>
        </a:defRPr>
      </a:lvl2pPr>
      <a:lvl3pPr algn="ctr" rtl="0" eaLnBrk="1" fontAlgn="base" hangingPunct="1">
        <a:spcBef>
          <a:spcPct val="0"/>
        </a:spcBef>
        <a:spcAft>
          <a:spcPct val="0"/>
        </a:spcAft>
        <a:defRPr sz="4400" b="1">
          <a:solidFill>
            <a:schemeClr val="tx1"/>
          </a:solidFill>
          <a:latin typeface="Arial" charset="0"/>
        </a:defRPr>
      </a:lvl3pPr>
      <a:lvl4pPr algn="ctr" rtl="0" eaLnBrk="1" fontAlgn="base" hangingPunct="1">
        <a:spcBef>
          <a:spcPct val="0"/>
        </a:spcBef>
        <a:spcAft>
          <a:spcPct val="0"/>
        </a:spcAft>
        <a:defRPr sz="4400" b="1">
          <a:solidFill>
            <a:schemeClr val="tx1"/>
          </a:solidFill>
          <a:latin typeface="Arial" charset="0"/>
        </a:defRPr>
      </a:lvl4pPr>
      <a:lvl5pPr algn="ctr" rtl="0" eaLnBrk="1" fontAlgn="base" hangingPunct="1">
        <a:spcBef>
          <a:spcPct val="0"/>
        </a:spcBef>
        <a:spcAft>
          <a:spcPct val="0"/>
        </a:spcAft>
        <a:defRPr sz="4400" b="1">
          <a:solidFill>
            <a:schemeClr val="tx1"/>
          </a:solidFill>
          <a:latin typeface="Arial" charset="0"/>
        </a:defRPr>
      </a:lvl5pPr>
      <a:lvl6pPr marL="457200" algn="ctr" rtl="0" eaLnBrk="1" fontAlgn="base" hangingPunct="1">
        <a:spcBef>
          <a:spcPct val="0"/>
        </a:spcBef>
        <a:spcAft>
          <a:spcPct val="0"/>
        </a:spcAft>
        <a:defRPr sz="4400" b="1">
          <a:solidFill>
            <a:schemeClr val="tx1"/>
          </a:solidFill>
          <a:latin typeface="Arial" charset="0"/>
        </a:defRPr>
      </a:lvl6pPr>
      <a:lvl7pPr marL="914400" algn="ctr" rtl="0" eaLnBrk="1" fontAlgn="base" hangingPunct="1">
        <a:spcBef>
          <a:spcPct val="0"/>
        </a:spcBef>
        <a:spcAft>
          <a:spcPct val="0"/>
        </a:spcAft>
        <a:defRPr sz="4400" b="1">
          <a:solidFill>
            <a:schemeClr val="tx1"/>
          </a:solidFill>
          <a:latin typeface="Arial" charset="0"/>
        </a:defRPr>
      </a:lvl7pPr>
      <a:lvl8pPr marL="1371600" algn="ctr" rtl="0" eaLnBrk="1" fontAlgn="base" hangingPunct="1">
        <a:spcBef>
          <a:spcPct val="0"/>
        </a:spcBef>
        <a:spcAft>
          <a:spcPct val="0"/>
        </a:spcAft>
        <a:defRPr sz="4400" b="1">
          <a:solidFill>
            <a:schemeClr val="tx1"/>
          </a:solidFill>
          <a:latin typeface="Arial" charset="0"/>
        </a:defRPr>
      </a:lvl8pPr>
      <a:lvl9pPr marL="1828800" algn="ctr" rtl="0" eaLnBrk="1" fontAlgn="base" hangingPunct="1">
        <a:spcBef>
          <a:spcPct val="0"/>
        </a:spcBef>
        <a:spcAft>
          <a:spcPct val="0"/>
        </a:spcAft>
        <a:defRPr sz="44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endParaRPr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endParaRPr lang="en-US" altLang="zh-TW">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0B6FE879-FAA9-4F4B-A05D-60565ECF5665}" type="slidenum">
              <a:rPr lang="en-US" altLang="zh-TW">
                <a:solidFill>
                  <a:srgbClr val="000000"/>
                </a:solidFill>
              </a:rPr>
              <a:pPr/>
              <a:t>‹#›</a:t>
            </a:fld>
            <a:endParaRPr lang="en-US" altLang="zh-TW">
              <a:solidFill>
                <a:srgbClr val="000000"/>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zh-TW" altLang="en-US">
              <a:solidFill>
                <a:srgbClr val="000000"/>
              </a:solidFill>
              <a:cs typeface="Arial" charset="0"/>
            </a:endParaRPr>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endParaRPr lang="en-US" altLang="zh-TW">
              <a:solidFill>
                <a:srgbClr val="000000"/>
              </a:solidFill>
              <a:cs typeface="Arial" charset="0"/>
            </a:endParaRPr>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endParaRPr lang="en-US" altLang="zh-TW">
              <a:solidFill>
                <a:srgbClr val="000000"/>
              </a:solidFill>
              <a:cs typeface="Arial" charset="0"/>
            </a:endParaRPr>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404B9EC1-5219-42B1-9FC4-3D572338594E}" type="slidenum">
              <a:rPr lang="en-US" altLang="zh-TW">
                <a:solidFill>
                  <a:srgbClr val="000000"/>
                </a:solidFill>
                <a:cs typeface="Arial" charset="0"/>
              </a:rPr>
              <a:pPr/>
              <a:t>‹#›</a:t>
            </a:fld>
            <a:endParaRPr lang="en-US" altLang="zh-TW">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endParaRPr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endParaRPr lang="en-US" altLang="zh-TW">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226A1DB2-DCEC-4819-B3C6-44B6ACA67940}" type="slidenum">
              <a:rPr lang="en-US" altLang="zh-TW">
                <a:solidFill>
                  <a:srgbClr val="000000"/>
                </a:solidFill>
              </a:rPr>
              <a:pPr/>
              <a:t>‹#›</a:t>
            </a:fld>
            <a:endParaRPr lang="en-US" altLang="zh-TW">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zh-TW" altLang="en-US">
              <a:solidFill>
                <a:srgbClr val="000000"/>
              </a:solidFill>
              <a:cs typeface="Arial" charset="0"/>
            </a:endParaRPr>
          </a:p>
        </p:txBody>
      </p:sp>
      <p:sp>
        <p:nvSpPr>
          <p:cNvPr id="4710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4710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710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endParaRPr lang="en-US" altLang="zh-TW">
              <a:solidFill>
                <a:srgbClr val="000000"/>
              </a:solidFill>
              <a:cs typeface="Arial" charset="0"/>
            </a:endParaRPr>
          </a:p>
        </p:txBody>
      </p:sp>
      <p:sp>
        <p:nvSpPr>
          <p:cNvPr id="4711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endParaRPr lang="en-US" altLang="zh-TW">
              <a:solidFill>
                <a:srgbClr val="000000"/>
              </a:solidFill>
              <a:cs typeface="Arial" charset="0"/>
            </a:endParaRPr>
          </a:p>
        </p:txBody>
      </p:sp>
      <p:sp>
        <p:nvSpPr>
          <p:cNvPr id="4711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287BA9BF-89A4-46F8-8648-1DF2C0AC8C85}" type="slidenum">
              <a:rPr lang="en-US" altLang="zh-TW">
                <a:solidFill>
                  <a:srgbClr val="000000"/>
                </a:solidFill>
                <a:cs typeface="Arial" charset="0"/>
              </a:rPr>
              <a:pPr/>
              <a:t>‹#›</a:t>
            </a:fld>
            <a:endParaRPr lang="en-US" altLang="zh-TW">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endParaRPr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endParaRPr lang="en-US" altLang="zh-TW">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B6BADFD0-1681-407E-9908-35C76E517E78}" type="slidenum">
              <a:rPr lang="en-US" altLang="zh-TW">
                <a:solidFill>
                  <a:srgbClr val="000000"/>
                </a:solidFill>
              </a:rPr>
              <a:pPr/>
              <a:t>‹#›</a:t>
            </a:fld>
            <a:endParaRPr lang="en-US" altLang="zh-TW">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zh-TW" altLang="en-US">
              <a:solidFill>
                <a:srgbClr val="000000"/>
              </a:solidFill>
              <a:cs typeface="Arial" charset="0"/>
            </a:endParaRPr>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endParaRPr lang="en-US" altLang="zh-TW">
              <a:solidFill>
                <a:srgbClr val="000000"/>
              </a:solidFill>
              <a:cs typeface="Arial" charset="0"/>
            </a:endParaRPr>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endParaRPr lang="en-US" altLang="zh-TW">
              <a:solidFill>
                <a:srgbClr val="000000"/>
              </a:solidFill>
              <a:cs typeface="Arial" charset="0"/>
            </a:endParaRPr>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259FF7EB-9206-4C96-B38F-52D5849E97D8}" type="slidenum">
              <a:rPr lang="en-US" altLang="zh-TW">
                <a:solidFill>
                  <a:srgbClr val="000000"/>
                </a:solidFill>
                <a:cs typeface="Arial" charset="0"/>
              </a:rPr>
              <a:pPr/>
              <a:t>‹#›</a:t>
            </a:fld>
            <a:endParaRPr lang="en-US" altLang="zh-TW">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endParaRPr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endParaRPr lang="en-US" altLang="zh-TW">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4A2A89B3-0DA2-41C7-A625-0A9C5B8FDB16}" type="slidenum">
              <a:rPr lang="en-US" altLang="zh-TW">
                <a:solidFill>
                  <a:srgbClr val="000000"/>
                </a:solidFill>
              </a:rPr>
              <a:pPr/>
              <a:t>‹#›</a:t>
            </a:fld>
            <a:endParaRPr lang="en-US" altLang="zh-TW">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zh-TW" altLang="en-US">
              <a:solidFill>
                <a:srgbClr val="000000"/>
              </a:solidFill>
            </a:endParaRPr>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endParaRPr lang="en-US" altLang="zh-TW">
              <a:solidFill>
                <a:srgbClr val="000000"/>
              </a:solidFill>
            </a:endParaRPr>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endParaRPr lang="en-US" altLang="zh-TW">
              <a:solidFill>
                <a:srgbClr val="000000"/>
              </a:solidFill>
            </a:endParaRPr>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7410AA75-FEF6-4EDF-AA1A-E70BBEF67C82}" type="slidenum">
              <a:rPr lang="en-US" altLang="zh-TW">
                <a:solidFill>
                  <a:srgbClr val="000000"/>
                </a:solidFill>
              </a:rPr>
              <a:pPr/>
              <a:t>‹#›</a:t>
            </a:fld>
            <a:endParaRPr lang="en-US" altLang="zh-TW">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endParaRPr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endParaRPr lang="en-US" altLang="zh-TW">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0ED2706F-4764-484E-8DFA-C9AFC4923C97}" type="slidenum">
              <a:rPr lang="en-US" altLang="zh-TW">
                <a:solidFill>
                  <a:srgbClr val="000000"/>
                </a:solidFill>
              </a:rPr>
              <a:pPr/>
              <a:t>‹#›</a:t>
            </a:fld>
            <a:endParaRPr lang="en-US" altLang="zh-TW">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zh-TW" altLang="en-US">
              <a:solidFill>
                <a:srgbClr val="000000"/>
              </a:solidFill>
            </a:endParaRPr>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endParaRPr lang="en-US" altLang="zh-TW">
              <a:solidFill>
                <a:srgbClr val="000000"/>
              </a:solidFill>
            </a:endParaRPr>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endParaRPr lang="en-US" altLang="zh-TW">
              <a:solidFill>
                <a:srgbClr val="000000"/>
              </a:solidFill>
            </a:endParaRPr>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202CAB40-7C07-4B83-9B2C-8FCA04BEDE58}" type="slidenum">
              <a:rPr lang="en-US" altLang="zh-TW">
                <a:solidFill>
                  <a:srgbClr val="000000"/>
                </a:solidFill>
              </a:rPr>
              <a:pPr/>
              <a:t>‹#›</a:t>
            </a:fld>
            <a:endParaRPr lang="en-US" altLang="zh-TW">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endParaRPr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endParaRPr lang="en-US" altLang="zh-TW">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411B7F98-37AC-42BA-9A15-D0B8CFB32FB8}" type="slidenum">
              <a:rPr lang="en-US" altLang="zh-TW">
                <a:solidFill>
                  <a:srgbClr val="000000"/>
                </a:solidFill>
              </a:rPr>
              <a:pPr/>
              <a:t>‹#›</a:t>
            </a:fld>
            <a:endParaRPr lang="en-US" altLang="zh-TW">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zh-TW" altLang="en-US">
              <a:solidFill>
                <a:srgbClr val="000000"/>
              </a:solidFill>
            </a:endParaRPr>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endParaRPr lang="en-US" altLang="zh-TW">
              <a:solidFill>
                <a:srgbClr val="000000"/>
              </a:solidFill>
            </a:endParaRPr>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endParaRPr lang="en-US" altLang="zh-TW">
              <a:solidFill>
                <a:srgbClr val="000000"/>
              </a:solidFill>
            </a:endParaRPr>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9F616476-A8BC-4648-AF7E-1B6006A0A364}" type="slidenum">
              <a:rPr lang="en-US" altLang="zh-TW">
                <a:solidFill>
                  <a:srgbClr val="000000"/>
                </a:solidFill>
              </a:rPr>
              <a:pPr/>
              <a:t>‹#›</a:t>
            </a:fld>
            <a:endParaRPr lang="en-US" altLang="zh-TW">
              <a:solidFill>
                <a:srgbClr val="000000"/>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www.facebook.com/photo.php?fbid=379491808732783&amp;set=o.337709939583057&amp;type=1&amp;ref=nf" TargetMode="External"/><Relationship Id="rId7" Type="http://schemas.openxmlformats.org/officeDocument/2006/relationships/hyperlink" Target="http://www.facebook.com/photo.php?fbid=380228481992449&amp;set=o.337709939583057&amp;type=1&amp;ref=nf" TargetMode="External"/><Relationship Id="rId2" Type="http://schemas.openxmlformats.org/officeDocument/2006/relationships/notesSlide" Target="../notesSlides/notesSlide11.xml"/><Relationship Id="rId1" Type="http://schemas.openxmlformats.org/officeDocument/2006/relationships/slideLayout" Target="../slideLayouts/slideLayout133.xml"/><Relationship Id="rId6" Type="http://schemas.openxmlformats.org/officeDocument/2006/relationships/image" Target="../media/image16.jpeg"/><Relationship Id="rId5" Type="http://schemas.openxmlformats.org/officeDocument/2006/relationships/hyperlink" Target="http://www.facebook.com/photo.php?fbid=379494225399208&amp;set=o.337709939583057&amp;type=1&amp;ref=nf" TargetMode="External"/><Relationship Id="rId4" Type="http://schemas.openxmlformats.org/officeDocument/2006/relationships/image" Target="../media/image15.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33.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3.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2011&#26126;&#36947;&#27888;&#21271;&#26381;&#21209;&#22296;.wm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73.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73.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73.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73.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73.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73.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39.xml"/><Relationship Id="rId1" Type="http://schemas.openxmlformats.org/officeDocument/2006/relationships/slideLayout" Target="../slideLayouts/slideLayout7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73.xml"/><Relationship Id="rId5" Type="http://schemas.openxmlformats.org/officeDocument/2006/relationships/hyperlink" Target="http://mdvolunteer.pixnet.net/blog" TargetMode="Externa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73.xml"/><Relationship Id="rId4" Type="http://schemas.openxmlformats.org/officeDocument/2006/relationships/hyperlink" Target="&#23186;&#39636;&#22577;&#23566;.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2012&#21360;&#35937;&#28415;&#26143;&#30090;%20-%20&#22914;&#26524;&#65292;&#26178;&#38291;&#33021;&#22816;&#20498;&#36864;...%20-%20YouTube%20(1).fl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73.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hyperlink" Target="2012&#21360;&#35937;&#28415;&#26143;&#30090;%20-%20&#22914;&#26524;&#65292;&#26178;&#38291;&#33021;&#22816;&#20498;&#36864;...%20-%20YouTube%20(1).flv"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背景-各單元標題用"/>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94915" name="Rectangle 3"/>
          <p:cNvSpPr>
            <a:spLocks noChangeArrowheads="1"/>
          </p:cNvSpPr>
          <p:nvPr/>
        </p:nvSpPr>
        <p:spPr bwMode="auto">
          <a:xfrm>
            <a:off x="4067944" y="6021288"/>
            <a:ext cx="6203950" cy="58477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defRPr/>
            </a:pPr>
            <a:r>
              <a:rPr lang="zh-TW" altLang="en-US" sz="3200" dirty="0" smtClean="0">
                <a:solidFill>
                  <a:schemeClr val="accent5">
                    <a:lumMod val="50000"/>
                  </a:schemeClr>
                </a:solidFill>
                <a:latin typeface="華康行楷體W5" pitchFamily="65" charset="-120"/>
                <a:ea typeface="華康行楷體W5" pitchFamily="65" charset="-120"/>
              </a:rPr>
              <a:t>林雯琪</a:t>
            </a:r>
            <a:r>
              <a:rPr lang="en-US" altLang="zh-TW" sz="3200" dirty="0" smtClean="0">
                <a:solidFill>
                  <a:schemeClr val="accent5">
                    <a:lumMod val="50000"/>
                  </a:schemeClr>
                </a:solidFill>
                <a:latin typeface="華康行楷體W5" pitchFamily="65" charset="-120"/>
                <a:ea typeface="華康行楷體W5" pitchFamily="65" charset="-120"/>
              </a:rPr>
              <a:t>102.05.15</a:t>
            </a:r>
            <a:endParaRPr lang="zh-TW" altLang="en-US" sz="3200" dirty="0">
              <a:solidFill>
                <a:schemeClr val="accent5">
                  <a:lumMod val="50000"/>
                </a:schemeClr>
              </a:solidFill>
              <a:latin typeface="華康行楷體W5" pitchFamily="65" charset="-120"/>
              <a:ea typeface="華康行楷體W5" pitchFamily="65" charset="-120"/>
            </a:endParaRPr>
          </a:p>
        </p:txBody>
      </p:sp>
      <p:sp>
        <p:nvSpPr>
          <p:cNvPr id="153607" name="Text Box 7"/>
          <p:cNvSpPr txBox="1">
            <a:spLocks noChangeArrowheads="1"/>
          </p:cNvSpPr>
          <p:nvPr/>
        </p:nvSpPr>
        <p:spPr bwMode="auto">
          <a:xfrm>
            <a:off x="1476375" y="1557338"/>
            <a:ext cx="6696075" cy="3784600"/>
          </a:xfrm>
          <a:prstGeom prst="rect">
            <a:avLst/>
          </a:prstGeom>
          <a:noFill/>
          <a:ln w="9525">
            <a:noFill/>
            <a:miter lim="800000"/>
            <a:headEnd/>
            <a:tailEnd/>
          </a:ln>
          <a:effectLst/>
        </p:spPr>
        <p:txBody>
          <a:bodyPr>
            <a:spAutoFit/>
          </a:bodyPr>
          <a:lstStyle>
            <a:lvl1pPr eaLnBrk="0" hangingPunct="0">
              <a:defRPr sz="5400">
                <a:solidFill>
                  <a:schemeClr val="tx2"/>
                </a:solidFill>
                <a:latin typeface="Verdana" charset="0"/>
                <a:ea typeface="標楷體" charset="0"/>
                <a:cs typeface="標楷體" charset="0"/>
              </a:defRPr>
            </a:lvl1pPr>
            <a:lvl2pPr marL="742950" indent="-285750" eaLnBrk="0" hangingPunct="0">
              <a:defRPr sz="5400">
                <a:solidFill>
                  <a:schemeClr val="tx2"/>
                </a:solidFill>
                <a:latin typeface="Verdana" charset="0"/>
                <a:ea typeface="標楷體" charset="0"/>
                <a:cs typeface="標楷體" charset="0"/>
              </a:defRPr>
            </a:lvl2pPr>
            <a:lvl3pPr marL="1143000" indent="-228600" eaLnBrk="0" hangingPunct="0">
              <a:defRPr sz="5400">
                <a:solidFill>
                  <a:schemeClr val="tx2"/>
                </a:solidFill>
                <a:latin typeface="Verdana" charset="0"/>
                <a:ea typeface="標楷體" charset="0"/>
                <a:cs typeface="標楷體" charset="0"/>
              </a:defRPr>
            </a:lvl3pPr>
            <a:lvl4pPr marL="1600200" indent="-228600" eaLnBrk="0" hangingPunct="0">
              <a:defRPr sz="5400">
                <a:solidFill>
                  <a:schemeClr val="tx2"/>
                </a:solidFill>
                <a:latin typeface="Verdana" charset="0"/>
                <a:ea typeface="標楷體" charset="0"/>
                <a:cs typeface="標楷體" charset="0"/>
              </a:defRPr>
            </a:lvl4pPr>
            <a:lvl5pPr marL="2057400" indent="-228600" eaLnBrk="0" hangingPunct="0">
              <a:defRPr sz="5400">
                <a:solidFill>
                  <a:schemeClr val="tx2"/>
                </a:solidFill>
                <a:latin typeface="Verdana" charset="0"/>
                <a:ea typeface="標楷體" charset="0"/>
                <a:cs typeface="標楷體" charset="0"/>
              </a:defRPr>
            </a:lvl5pPr>
            <a:lvl6pPr marL="2514600" indent="-228600" eaLnBrk="0" fontAlgn="base" hangingPunct="0">
              <a:spcBef>
                <a:spcPct val="0"/>
              </a:spcBef>
              <a:spcAft>
                <a:spcPct val="0"/>
              </a:spcAft>
              <a:defRPr sz="5400">
                <a:solidFill>
                  <a:schemeClr val="tx2"/>
                </a:solidFill>
                <a:latin typeface="Verdana" charset="0"/>
                <a:ea typeface="標楷體" charset="0"/>
                <a:cs typeface="標楷體" charset="0"/>
              </a:defRPr>
            </a:lvl6pPr>
            <a:lvl7pPr marL="2971800" indent="-228600" eaLnBrk="0" fontAlgn="base" hangingPunct="0">
              <a:spcBef>
                <a:spcPct val="0"/>
              </a:spcBef>
              <a:spcAft>
                <a:spcPct val="0"/>
              </a:spcAft>
              <a:defRPr sz="5400">
                <a:solidFill>
                  <a:schemeClr val="tx2"/>
                </a:solidFill>
                <a:latin typeface="Verdana" charset="0"/>
                <a:ea typeface="標楷體" charset="0"/>
                <a:cs typeface="標楷體" charset="0"/>
              </a:defRPr>
            </a:lvl7pPr>
            <a:lvl8pPr marL="3429000" indent="-228600" eaLnBrk="0" fontAlgn="base" hangingPunct="0">
              <a:spcBef>
                <a:spcPct val="0"/>
              </a:spcBef>
              <a:spcAft>
                <a:spcPct val="0"/>
              </a:spcAft>
              <a:defRPr sz="5400">
                <a:solidFill>
                  <a:schemeClr val="tx2"/>
                </a:solidFill>
                <a:latin typeface="Verdana" charset="0"/>
                <a:ea typeface="標楷體" charset="0"/>
                <a:cs typeface="標楷體" charset="0"/>
              </a:defRPr>
            </a:lvl8pPr>
            <a:lvl9pPr marL="3886200" indent="-228600" eaLnBrk="0" fontAlgn="base" hangingPunct="0">
              <a:spcBef>
                <a:spcPct val="0"/>
              </a:spcBef>
              <a:spcAft>
                <a:spcPct val="0"/>
              </a:spcAft>
              <a:defRPr sz="5400">
                <a:solidFill>
                  <a:schemeClr val="tx2"/>
                </a:solidFill>
                <a:latin typeface="Verdana" charset="0"/>
                <a:ea typeface="標楷體" charset="0"/>
                <a:cs typeface="標楷體" charset="0"/>
              </a:defRPr>
            </a:lvl9pPr>
          </a:lstStyle>
          <a:p>
            <a:pPr algn="ctr" eaLnBrk="1" hangingPunct="1">
              <a:spcBef>
                <a:spcPct val="50000"/>
              </a:spcBef>
              <a:defRPr/>
            </a:pPr>
            <a:r>
              <a:rPr lang="en-US" altLang="zh-TW" sz="6000" dirty="0" smtClean="0">
                <a:solidFill>
                  <a:schemeClr val="accent6">
                    <a:lumMod val="60000"/>
                    <a:lumOff val="40000"/>
                  </a:schemeClr>
                </a:solidFill>
                <a:latin typeface="華康超明體" pitchFamily="49" charset="-120"/>
                <a:ea typeface="華康超明體" pitchFamily="49" charset="-120"/>
                <a:cs typeface="全真中黑體" charset="0"/>
              </a:rPr>
              <a:t>2012</a:t>
            </a:r>
            <a:r>
              <a:rPr lang="zh-TW" altLang="en-US" sz="6000" dirty="0" smtClean="0">
                <a:solidFill>
                  <a:schemeClr val="accent6">
                    <a:lumMod val="60000"/>
                    <a:lumOff val="40000"/>
                  </a:schemeClr>
                </a:solidFill>
                <a:latin typeface="華康超明體" pitchFamily="49" charset="-120"/>
                <a:ea typeface="華康超明體" pitchFamily="49" charset="-120"/>
                <a:cs typeface="全真中黑體" charset="0"/>
              </a:rPr>
              <a:t>泰北服務學習</a:t>
            </a:r>
            <a:endParaRPr lang="en-US" altLang="zh-TW" sz="6000" dirty="0" smtClean="0">
              <a:solidFill>
                <a:schemeClr val="accent6">
                  <a:lumMod val="60000"/>
                  <a:lumOff val="40000"/>
                </a:schemeClr>
              </a:solidFill>
              <a:latin typeface="華康超明體" pitchFamily="49" charset="-120"/>
              <a:ea typeface="華康超明體" pitchFamily="49" charset="-120"/>
              <a:cs typeface="全真中黑體" charset="0"/>
            </a:endParaRPr>
          </a:p>
          <a:p>
            <a:pPr algn="ctr" eaLnBrk="1" hangingPunct="1">
              <a:spcBef>
                <a:spcPct val="50000"/>
              </a:spcBef>
              <a:defRPr/>
            </a:pPr>
            <a:r>
              <a:rPr lang="zh-TW" altLang="en-US" sz="6000" dirty="0" smtClean="0">
                <a:solidFill>
                  <a:schemeClr val="accent6">
                    <a:lumMod val="60000"/>
                    <a:lumOff val="40000"/>
                  </a:schemeClr>
                </a:solidFill>
                <a:latin typeface="華康超明體" pitchFamily="49" charset="-120"/>
                <a:ea typeface="華康超明體" pitchFamily="49" charset="-120"/>
                <a:cs typeface="全真中黑體" charset="0"/>
              </a:rPr>
              <a:t>成果報告</a:t>
            </a:r>
          </a:p>
          <a:p>
            <a:pPr algn="ctr" eaLnBrk="1" hangingPunct="1">
              <a:spcBef>
                <a:spcPct val="50000"/>
              </a:spcBef>
              <a:defRPr/>
            </a:pPr>
            <a:endParaRPr lang="zh-TW" altLang="en-US" sz="6000" dirty="0" smtClean="0">
              <a:solidFill>
                <a:schemeClr val="accent6">
                  <a:lumMod val="60000"/>
                  <a:lumOff val="40000"/>
                </a:schemeClr>
              </a:solidFill>
              <a:latin typeface="華康超明體" pitchFamily="49" charset="-120"/>
              <a:ea typeface="華康超明體" pitchFamily="49" charset="-120"/>
              <a:cs typeface="全真中黑體"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 name="Rectangle 2"/>
          <p:cNvSpPr txBox="1">
            <a:spLocks noChangeArrowheads="1"/>
          </p:cNvSpPr>
          <p:nvPr/>
        </p:nvSpPr>
        <p:spPr bwMode="auto">
          <a:xfrm>
            <a:off x="2771800" y="2204864"/>
            <a:ext cx="4800600" cy="1470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defRPr/>
            </a:pPr>
            <a:r>
              <a:rPr kumimoji="0" lang="zh-TW" altLang="en-US" sz="7200" b="0" i="0" u="none" strike="noStrike" kern="0" cap="none" spc="0" normalizeH="0" baseline="0" noProof="0" smtClean="0">
                <a:ln>
                  <a:noFill/>
                </a:ln>
                <a:solidFill>
                  <a:schemeClr val="accent3">
                    <a:lumMod val="25000"/>
                  </a:schemeClr>
                </a:solidFill>
                <a:effectLst/>
                <a:uLnTx/>
                <a:uFillTx/>
                <a:latin typeface="華康超明體" pitchFamily="49" charset="-120"/>
                <a:ea typeface="華康超明體" pitchFamily="49" charset="-120"/>
                <a:cs typeface="+mj-cs"/>
              </a:rPr>
              <a:t>活動紀要</a:t>
            </a:r>
            <a:endParaRPr kumimoji="0" lang="zh-TW" altLang="zh-TW" sz="7200" b="0" i="0" u="none" strike="noStrike" kern="0" cap="none" spc="0" normalizeH="0" baseline="0" noProof="0" dirty="0">
              <a:ln>
                <a:noFill/>
              </a:ln>
              <a:solidFill>
                <a:schemeClr val="accent3">
                  <a:lumMod val="25000"/>
                </a:schemeClr>
              </a:solidFill>
              <a:effectLst/>
              <a:uLnTx/>
              <a:uFillTx/>
              <a:latin typeface="華康超明體" pitchFamily="49" charset="-120"/>
              <a:ea typeface="華康超明體" pitchFamily="49" charset="-120"/>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http://a7.sphotos.ak.fbcdn.net/hphotos-ak-ash4/s320x320/428723_379491808732783_100000159006234_1733536_2089712227_n.jpg">
            <a:hlinkClick r:id="rId3" tooltip="&quot;經過一整天的交通之後，終於來到滿星疊的大同中學。~ 2／4 傍晚 6點&quot;"/>
          </p:cNvPr>
          <p:cNvPicPr/>
          <p:nvPr/>
        </p:nvPicPr>
        <p:blipFill>
          <a:blip r:embed="rId4" cstate="print"/>
          <a:srcRect/>
          <a:stretch>
            <a:fillRect/>
          </a:stretch>
        </p:blipFill>
        <p:spPr bwMode="auto">
          <a:xfrm>
            <a:off x="0" y="0"/>
            <a:ext cx="4139952"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圖片 3" descr="http://a7.sphotos.ak.fbcdn.net/hphotos-ak-snc7/s320x320/429842_379494225399208_100000159006234_1733543_1715615224_n.jpg">
            <a:hlinkClick r:id="rId5" tooltip="&quot;因為是星期六睌上，所以住宿在學校的孩子列隊在歡迎大家。&quot;"/>
          </p:cNvPr>
          <p:cNvPicPr/>
          <p:nvPr/>
        </p:nvPicPr>
        <p:blipFill>
          <a:blip r:embed="rId6" cstate="print"/>
          <a:srcRect/>
          <a:stretch>
            <a:fillRect/>
          </a:stretch>
        </p:blipFill>
        <p:spPr bwMode="auto">
          <a:xfrm>
            <a:off x="4283968" y="0"/>
            <a:ext cx="4860032"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圖片 4" descr="http://a7.sphotos.ak.fbcdn.net/hphotos-ak-ash4/s320x320/430561_380228481992449_100000159006234_1735679_1472007391_n.jpg">
            <a:hlinkClick r:id="rId7" tooltip="&quot;與大密康泰光小學的孩子活潑互動，果然是優秀童軍！&quot;"/>
          </p:cNvPr>
          <p:cNvPicPr/>
          <p:nvPr/>
        </p:nvPicPr>
        <p:blipFill>
          <a:blip r:embed="rId8" cstate="print"/>
          <a:srcRect/>
          <a:stretch>
            <a:fillRect/>
          </a:stretch>
        </p:blipFill>
        <p:spPr bwMode="auto">
          <a:xfrm>
            <a:off x="0" y="3573016"/>
            <a:ext cx="4614530" cy="3284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圖片 5" descr="417454_226479887442017_100002400227259_487327_1726610623_n.jpg"/>
          <p:cNvPicPr>
            <a:picLocks noChangeAspect="1"/>
          </p:cNvPicPr>
          <p:nvPr/>
        </p:nvPicPr>
        <p:blipFill>
          <a:blip r:embed="rId9" cstate="print"/>
          <a:stretch>
            <a:fillRect/>
          </a:stretch>
        </p:blipFill>
        <p:spPr>
          <a:xfrm>
            <a:off x="4745696" y="3573016"/>
            <a:ext cx="4398304" cy="3284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405828_226521427437863_100002400227259_487432_1887526734_n.jpg"/>
          <p:cNvPicPr/>
          <p:nvPr/>
        </p:nvPicPr>
        <p:blipFill>
          <a:blip r:embed="rId3" cstate="print"/>
          <a:stretch>
            <a:fillRect/>
          </a:stretch>
        </p:blipFill>
        <p:spPr>
          <a:xfrm>
            <a:off x="0" y="0"/>
            <a:ext cx="4644008" cy="3212976"/>
          </a:xfrm>
          <a:prstGeom prst="rect">
            <a:avLst/>
          </a:prstGeom>
          <a:ln>
            <a:noFill/>
          </a:ln>
          <a:effectLst>
            <a:outerShdw blurRad="190500" algn="tl" rotWithShape="0">
              <a:srgbClr val="000000">
                <a:alpha val="70000"/>
              </a:srgbClr>
            </a:outerShdw>
          </a:effectLst>
        </p:spPr>
      </p:pic>
      <p:pic>
        <p:nvPicPr>
          <p:cNvPr id="3" name="圖片 2" descr="423105_379495602065737_100000159006234_1733550_1464004469_n.jpg"/>
          <p:cNvPicPr/>
          <p:nvPr/>
        </p:nvPicPr>
        <p:blipFill>
          <a:blip r:embed="rId4" cstate="print"/>
          <a:stretch>
            <a:fillRect/>
          </a:stretch>
        </p:blipFill>
        <p:spPr>
          <a:xfrm>
            <a:off x="4716016" y="0"/>
            <a:ext cx="4427984" cy="3212976"/>
          </a:xfrm>
          <a:prstGeom prst="rect">
            <a:avLst/>
          </a:prstGeom>
          <a:ln>
            <a:noFill/>
          </a:ln>
          <a:effectLst>
            <a:outerShdw blurRad="190500" algn="tl" rotWithShape="0">
              <a:srgbClr val="000000">
                <a:alpha val="70000"/>
              </a:srgbClr>
            </a:outerShdw>
          </a:effectLst>
        </p:spPr>
      </p:pic>
      <p:pic>
        <p:nvPicPr>
          <p:cNvPr id="4" name="圖片 3" descr="408873_379524248729539_100000159006234_1733740_783175635_n.jpg"/>
          <p:cNvPicPr/>
          <p:nvPr/>
        </p:nvPicPr>
        <p:blipFill>
          <a:blip r:embed="rId5" cstate="print"/>
          <a:stretch>
            <a:fillRect/>
          </a:stretch>
        </p:blipFill>
        <p:spPr>
          <a:xfrm>
            <a:off x="0" y="3284984"/>
            <a:ext cx="4644008" cy="3573016"/>
          </a:xfrm>
          <a:prstGeom prst="rect">
            <a:avLst/>
          </a:prstGeom>
          <a:ln>
            <a:noFill/>
          </a:ln>
          <a:effectLst>
            <a:outerShdw blurRad="190500" algn="tl" rotWithShape="0">
              <a:srgbClr val="000000">
                <a:alpha val="70000"/>
              </a:srgbClr>
            </a:outerShdw>
          </a:effectLst>
        </p:spPr>
      </p:pic>
      <p:pic>
        <p:nvPicPr>
          <p:cNvPr id="5" name="圖片 4" descr="400103_380613825287248_100000159006234_1737176_946924656_n.jpg"/>
          <p:cNvPicPr/>
          <p:nvPr/>
        </p:nvPicPr>
        <p:blipFill>
          <a:blip r:embed="rId6" cstate="print"/>
          <a:stretch>
            <a:fillRect/>
          </a:stretch>
        </p:blipFill>
        <p:spPr>
          <a:xfrm>
            <a:off x="4716016" y="3284984"/>
            <a:ext cx="4427984" cy="3573016"/>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402645_379502312065066_100000159006234_1733618_278060490_n.jpg"/>
          <p:cNvPicPr/>
          <p:nvPr/>
        </p:nvPicPr>
        <p:blipFill>
          <a:blip r:embed="rId3" cstate="print"/>
          <a:stretch>
            <a:fillRect/>
          </a:stretch>
        </p:blipFill>
        <p:spPr>
          <a:xfrm>
            <a:off x="0" y="0"/>
            <a:ext cx="4572000" cy="3429000"/>
          </a:xfrm>
          <a:prstGeom prst="rect">
            <a:avLst/>
          </a:prstGeom>
        </p:spPr>
      </p:pic>
      <p:pic>
        <p:nvPicPr>
          <p:cNvPr id="4" name="圖片 3" descr="420991_379517532063544_100000159006234_1733709_1823466098_n.jpg"/>
          <p:cNvPicPr/>
          <p:nvPr/>
        </p:nvPicPr>
        <p:blipFill>
          <a:blip r:embed="rId4" cstate="print"/>
          <a:stretch>
            <a:fillRect/>
          </a:stretch>
        </p:blipFill>
        <p:spPr>
          <a:xfrm>
            <a:off x="4644008" y="0"/>
            <a:ext cx="4499992" cy="3429000"/>
          </a:xfrm>
          <a:prstGeom prst="rect">
            <a:avLst/>
          </a:prstGeom>
        </p:spPr>
      </p:pic>
      <p:sp>
        <p:nvSpPr>
          <p:cNvPr id="5" name="文字方塊 4"/>
          <p:cNvSpPr txBox="1"/>
          <p:nvPr/>
        </p:nvSpPr>
        <p:spPr>
          <a:xfrm>
            <a:off x="5148064" y="3861048"/>
            <a:ext cx="3888432" cy="2677656"/>
          </a:xfrm>
          <a:prstGeom prst="rect">
            <a:avLst/>
          </a:prstGeom>
          <a:noFill/>
        </p:spPr>
        <p:txBody>
          <a:bodyPr wrap="square" rtlCol="0">
            <a:spAutoFit/>
          </a:bodyPr>
          <a:lstStyle/>
          <a:p>
            <a:pPr>
              <a:lnSpc>
                <a:spcPct val="150000"/>
              </a:lnSpc>
            </a:pPr>
            <a:r>
              <a:rPr lang="zh-TW" altLang="zh-TW" sz="2400" dirty="0">
                <a:solidFill>
                  <a:srgbClr val="C00000"/>
                </a:solidFill>
                <a:latin typeface="華康行楷體W5(P)" pitchFamily="66" charset="-120"/>
                <a:ea typeface="華康行楷體W5(P)" pitchFamily="66" charset="-120"/>
              </a:rPr>
              <a:t>萊莫</a:t>
            </a:r>
            <a:r>
              <a:rPr lang="zh-TW" altLang="zh-TW" sz="2400" dirty="0" smtClean="0">
                <a:solidFill>
                  <a:srgbClr val="C00000"/>
                </a:solidFill>
                <a:latin typeface="華康行楷體W5(P)" pitchFamily="66" charset="-120"/>
                <a:ea typeface="華康行楷體W5(P)" pitchFamily="66" charset="-120"/>
              </a:rPr>
              <a:t>切小學成立半</a:t>
            </a:r>
            <a:r>
              <a:rPr lang="zh-TW" altLang="zh-TW" sz="2400" dirty="0">
                <a:solidFill>
                  <a:srgbClr val="C00000"/>
                </a:solidFill>
                <a:latin typeface="華康行楷體W5(P)" pitchFamily="66" charset="-120"/>
                <a:ea typeface="華康行楷體W5(P)" pitchFamily="66" charset="-120"/>
              </a:rPr>
              <a:t>年之後</a:t>
            </a:r>
            <a:r>
              <a:rPr lang="zh-TW" altLang="zh-TW" sz="2400" dirty="0" smtClean="0">
                <a:solidFill>
                  <a:srgbClr val="C00000"/>
                </a:solidFill>
                <a:latin typeface="華康行楷體W5(P)" pitchFamily="66" charset="-120"/>
                <a:ea typeface="華康行楷體W5(P)" pitchFamily="66" charset="-120"/>
              </a:rPr>
              <a:t>，學生</a:t>
            </a:r>
            <a:r>
              <a:rPr lang="zh-TW" altLang="zh-TW" sz="2400" dirty="0">
                <a:solidFill>
                  <a:srgbClr val="C00000"/>
                </a:solidFill>
                <a:latin typeface="華康行楷體W5(P)" pitchFamily="66" charset="-120"/>
                <a:ea typeface="華康行楷體W5(P)" pitchFamily="66" charset="-120"/>
              </a:rPr>
              <a:t>人數已近百人（</a:t>
            </a:r>
            <a:r>
              <a:rPr lang="en-US" altLang="zh-TW" sz="2400" dirty="0">
                <a:solidFill>
                  <a:srgbClr val="C00000"/>
                </a:solidFill>
                <a:latin typeface="華康行楷體W5(P)" pitchFamily="66" charset="-120"/>
                <a:ea typeface="華康行楷體W5(P)" pitchFamily="66" charset="-120"/>
              </a:rPr>
              <a:t> 2</a:t>
            </a:r>
            <a:r>
              <a:rPr lang="zh-TW" altLang="zh-TW" sz="2400" dirty="0">
                <a:solidFill>
                  <a:srgbClr val="C00000"/>
                </a:solidFill>
                <a:latin typeface="華康行楷體W5(P)" pitchFamily="66" charset="-120"/>
                <a:ea typeface="華康行楷體W5(P)" pitchFamily="66" charset="-120"/>
              </a:rPr>
              <a:t>班）</a:t>
            </a:r>
            <a:r>
              <a:rPr lang="zh-TW" altLang="zh-TW" sz="2400" dirty="0" smtClean="0">
                <a:solidFill>
                  <a:srgbClr val="C00000"/>
                </a:solidFill>
                <a:latin typeface="華康行楷體W5(P)" pitchFamily="66" charset="-120"/>
                <a:ea typeface="華康行楷體W5(P)" pitchFamily="66" charset="-120"/>
              </a:rPr>
              <a:t>，師資</a:t>
            </a:r>
            <a:r>
              <a:rPr lang="zh-TW" altLang="zh-TW" sz="2400" dirty="0">
                <a:solidFill>
                  <a:srgbClr val="C00000"/>
                </a:solidFill>
                <a:latin typeface="華康行楷體W5(P)" pitchFamily="66" charset="-120"/>
                <a:ea typeface="華康行楷體W5(P)" pitchFamily="66" charset="-120"/>
              </a:rPr>
              <a:t>由大同</a:t>
            </a:r>
            <a:r>
              <a:rPr lang="zh-TW" altLang="zh-TW" sz="2400" dirty="0" smtClean="0">
                <a:solidFill>
                  <a:srgbClr val="C00000"/>
                </a:solidFill>
                <a:latin typeface="華康行楷體W5(P)" pitchFamily="66" charset="-120"/>
                <a:ea typeface="華康行楷體W5(P)" pitchFamily="66" charset="-120"/>
              </a:rPr>
              <a:t>中學畢業</a:t>
            </a:r>
            <a:r>
              <a:rPr lang="zh-TW" altLang="zh-TW" sz="2400" dirty="0">
                <a:solidFill>
                  <a:srgbClr val="C00000"/>
                </a:solidFill>
                <a:latin typeface="華康行楷體W5(P)" pitchFamily="66" charset="-120"/>
                <a:ea typeface="華康行楷體W5(P)" pitchFamily="66" charset="-120"/>
              </a:rPr>
              <a:t>的校友擔任。</a:t>
            </a:r>
          </a:p>
          <a:p>
            <a:endParaRPr lang="zh-TW" altLang="en-US" sz="2400" dirty="0">
              <a:solidFill>
                <a:srgbClr val="C00000"/>
              </a:solidFill>
              <a:latin typeface="華康行楷體W5(P)" pitchFamily="66" charset="-120"/>
              <a:ea typeface="華康行楷體W5(P)" pitchFamily="66" charset="-120"/>
            </a:endParaRPr>
          </a:p>
        </p:txBody>
      </p:sp>
      <p:pic>
        <p:nvPicPr>
          <p:cNvPr id="8" name="圖片 7" descr="427443_379504915398139_100000159006234_1733651_1142861298_n.jpg"/>
          <p:cNvPicPr/>
          <p:nvPr/>
        </p:nvPicPr>
        <p:blipFill>
          <a:blip r:embed="rId5" cstate="print"/>
          <a:stretch>
            <a:fillRect/>
          </a:stretch>
        </p:blipFill>
        <p:spPr>
          <a:xfrm>
            <a:off x="0" y="3501008"/>
            <a:ext cx="5148064" cy="3356992"/>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
          <p:cNvSpPr>
            <a:spLocks noChangeArrowheads="1"/>
          </p:cNvSpPr>
          <p:nvPr/>
        </p:nvSpPr>
        <p:spPr bwMode="auto">
          <a:xfrm>
            <a:off x="323528" y="188640"/>
            <a:ext cx="219573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4400" b="0" i="0" u="none" strike="noStrike" cap="none" normalizeH="0" baseline="0" dirty="0" smtClean="0">
                <a:ln>
                  <a:noFill/>
                </a:ln>
                <a:solidFill>
                  <a:schemeClr val="accent5">
                    <a:lumMod val="75000"/>
                  </a:schemeClr>
                </a:solidFill>
                <a:effectLst/>
                <a:latin typeface="Calibri" pitchFamily="34" charset="0"/>
                <a:ea typeface="華康行楷體W5(P)" pitchFamily="66" charset="-120"/>
                <a:cs typeface="Tahoma" pitchFamily="34" charset="0"/>
              </a:rPr>
              <a:t>巧遇</a:t>
            </a:r>
            <a:endParaRPr kumimoji="0" lang="zh-TW" altLang="en-US" sz="4400" b="0" i="0" u="none" strike="noStrike" cap="none" normalizeH="0" baseline="0" dirty="0" smtClean="0">
              <a:ln>
                <a:noFill/>
              </a:ln>
              <a:solidFill>
                <a:schemeClr val="accent5">
                  <a:lumMod val="75000"/>
                </a:schemeClr>
              </a:solidFill>
              <a:effectLst/>
              <a:latin typeface="Arial" pitchFamily="34" charset="0"/>
            </a:endParaRPr>
          </a:p>
        </p:txBody>
      </p:sp>
      <p:pic>
        <p:nvPicPr>
          <p:cNvPr id="5" name="圖片 4" descr="407191_380222325326398_100000159006234_1735662_1499163748_n.jpg"/>
          <p:cNvPicPr/>
          <p:nvPr/>
        </p:nvPicPr>
        <p:blipFill>
          <a:blip r:embed="rId3" cstate="print"/>
          <a:stretch>
            <a:fillRect/>
          </a:stretch>
        </p:blipFill>
        <p:spPr>
          <a:xfrm>
            <a:off x="1547664" y="836712"/>
            <a:ext cx="6336704" cy="5400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2627784" y="2348880"/>
            <a:ext cx="4800600" cy="1470025"/>
          </a:xfrm>
        </p:spPr>
        <p:txBody>
          <a:bodyPr/>
          <a:lstStyle/>
          <a:p>
            <a:r>
              <a:rPr lang="zh-TW" altLang="en-US" sz="7200" dirty="0" smtClean="0">
                <a:solidFill>
                  <a:schemeClr val="accent1">
                    <a:lumMod val="75000"/>
                  </a:schemeClr>
                </a:solidFill>
                <a:latin typeface="華康超明體" pitchFamily="49" charset="-120"/>
                <a:ea typeface="華康超明體" pitchFamily="49" charset="-120"/>
              </a:rPr>
              <a:t>具體建議</a:t>
            </a:r>
            <a:endParaRPr lang="zh-TW" altLang="zh-TW" sz="7200" dirty="0">
              <a:solidFill>
                <a:schemeClr val="accent1">
                  <a:lumMod val="75000"/>
                </a:schemeClr>
              </a:solidFill>
              <a:latin typeface="華康超明體" pitchFamily="49" charset="-120"/>
              <a:ea typeface="華康超明體" pitchFamily="49"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nvGraphicFramePr>
        <p:xfrm>
          <a:off x="827584" y="620688"/>
          <a:ext cx="799288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3" name="矩形 2"/>
          <p:cNvSpPr/>
          <p:nvPr/>
        </p:nvSpPr>
        <p:spPr>
          <a:xfrm>
            <a:off x="2915816" y="2348880"/>
            <a:ext cx="4536504" cy="1569660"/>
          </a:xfrm>
          <a:prstGeom prst="rect">
            <a:avLst/>
          </a:prstGeom>
        </p:spPr>
        <p:txBody>
          <a:bodyPr wrap="square">
            <a:spAutoFit/>
          </a:bodyPr>
          <a:lstStyle/>
          <a:p>
            <a:r>
              <a:rPr lang="en-US" altLang="zh-TW" sz="9600" dirty="0" smtClean="0">
                <a:solidFill>
                  <a:srgbClr val="666699"/>
                </a:solidFill>
                <a:latin typeface="Arno Pro Smbd Subhead" pitchFamily="18" charset="0"/>
              </a:rPr>
              <a:t>Action</a:t>
            </a:r>
            <a:endParaRPr lang="zh-TW" altLang="en-US" sz="9600" dirty="0">
              <a:solidFill>
                <a:srgbClr val="666699"/>
              </a:solidFill>
              <a:latin typeface="Arno Pro Smbd Subhead" pitchFamily="18"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背景-各單元標題用"/>
          <p:cNvPicPr>
            <a:picLocks noChangeAspect="1" noChangeArrowheads="1"/>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grpSp>
        <p:nvGrpSpPr>
          <p:cNvPr id="2" name="Group 29"/>
          <p:cNvGrpSpPr>
            <a:grpSpLocks/>
          </p:cNvGrpSpPr>
          <p:nvPr/>
        </p:nvGrpSpPr>
        <p:grpSpPr bwMode="auto">
          <a:xfrm>
            <a:off x="2771775" y="1774825"/>
            <a:ext cx="2584450" cy="998538"/>
            <a:chOff x="1822" y="890"/>
            <a:chExt cx="1628" cy="629"/>
          </a:xfrm>
        </p:grpSpPr>
        <p:sp>
          <p:nvSpPr>
            <p:cNvPr id="265242" name="Rectangle 26"/>
            <p:cNvSpPr>
              <a:spLocks noChangeArrowheads="1"/>
            </p:cNvSpPr>
            <p:nvPr/>
          </p:nvSpPr>
          <p:spPr bwMode="auto">
            <a:xfrm>
              <a:off x="2330" y="890"/>
              <a:ext cx="1120" cy="581"/>
            </a:xfrm>
            <a:prstGeom prst="rect">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lIns="82296" tIns="41148" rIns="82296" bIns="41148"/>
            <a:lstStyle/>
            <a:p>
              <a:pPr algn="ctr" defTabSz="822325">
                <a:lnSpc>
                  <a:spcPct val="160000"/>
                </a:lnSpc>
                <a:defRPr/>
              </a:pPr>
              <a:r>
                <a:rPr lang="zh-TW" altLang="en-US" sz="2200" b="1">
                  <a:solidFill>
                    <a:srgbClr val="FFFFFF"/>
                  </a:solidFill>
                  <a:latin typeface="標楷體" pitchFamily="65" charset="-120"/>
                  <a:ea typeface="標楷體" pitchFamily="65" charset="-120"/>
                  <a:sym typeface="Futura" pitchFamily="-12" charset="0"/>
                </a:rPr>
                <a:t>檢討現況</a:t>
              </a:r>
              <a:endParaRPr lang="zh-TW" altLang="en-US" sz="2200" b="1">
                <a:solidFill>
                  <a:srgbClr val="FFFFFF"/>
                </a:solidFill>
                <a:latin typeface="Futura" pitchFamily="-12" charset="0"/>
                <a:ea typeface="儷黑 Pro" pitchFamily="-12" charset="-120"/>
                <a:sym typeface="Futura" pitchFamily="-12" charset="0"/>
              </a:endParaRPr>
            </a:p>
          </p:txBody>
        </p:sp>
        <p:cxnSp>
          <p:nvCxnSpPr>
            <p:cNvPr id="51226" name="AutoShape 30"/>
            <p:cNvCxnSpPr>
              <a:cxnSpLocks noChangeShapeType="1"/>
            </p:cNvCxnSpPr>
            <p:nvPr/>
          </p:nvCxnSpPr>
          <p:spPr bwMode="auto">
            <a:xfrm flipV="1">
              <a:off x="1822" y="1205"/>
              <a:ext cx="383" cy="314"/>
            </a:xfrm>
            <a:prstGeom prst="straightConnector1">
              <a:avLst/>
            </a:prstGeom>
            <a:noFill/>
            <a:ln w="38100">
              <a:solidFill>
                <a:srgbClr val="000000"/>
              </a:solidFill>
              <a:round/>
              <a:headEnd/>
              <a:tailEnd type="triangle" w="med" len="med"/>
            </a:ln>
          </p:spPr>
        </p:cxnSp>
      </p:grpSp>
      <p:grpSp>
        <p:nvGrpSpPr>
          <p:cNvPr id="3" name="Group 30"/>
          <p:cNvGrpSpPr>
            <a:grpSpLocks/>
          </p:cNvGrpSpPr>
          <p:nvPr/>
        </p:nvGrpSpPr>
        <p:grpSpPr bwMode="auto">
          <a:xfrm>
            <a:off x="5507038" y="1774825"/>
            <a:ext cx="2401887" cy="922338"/>
            <a:chOff x="3547" y="890"/>
            <a:chExt cx="1513" cy="581"/>
          </a:xfrm>
        </p:grpSpPr>
        <p:sp>
          <p:nvSpPr>
            <p:cNvPr id="265243" name="Rectangle 27"/>
            <p:cNvSpPr>
              <a:spLocks noChangeArrowheads="1"/>
            </p:cNvSpPr>
            <p:nvPr/>
          </p:nvSpPr>
          <p:spPr bwMode="auto">
            <a:xfrm>
              <a:off x="3940" y="890"/>
              <a:ext cx="1120" cy="581"/>
            </a:xfrm>
            <a:prstGeom prst="rect">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lIns="82296" tIns="41148" rIns="82296" bIns="41148"/>
            <a:lstStyle/>
            <a:p>
              <a:pPr algn="ctr" defTabSz="822325">
                <a:lnSpc>
                  <a:spcPct val="160000"/>
                </a:lnSpc>
                <a:defRPr/>
              </a:pPr>
              <a:r>
                <a:rPr lang="zh-TW" altLang="en-US" sz="2200" b="1" dirty="0">
                  <a:solidFill>
                    <a:srgbClr val="FFFFFF"/>
                  </a:solidFill>
                  <a:latin typeface="標楷體" pitchFamily="65" charset="-120"/>
                  <a:ea typeface="標楷體" pitchFamily="65" charset="-120"/>
                  <a:sym typeface="Futura" pitchFamily="-12" charset="0"/>
                </a:rPr>
                <a:t>形成策略</a:t>
              </a:r>
              <a:endParaRPr lang="zh-TW" altLang="en-US" sz="2200" b="1" dirty="0">
                <a:solidFill>
                  <a:srgbClr val="FFFFFF"/>
                </a:solidFill>
                <a:latin typeface="Futura" pitchFamily="-12" charset="0"/>
                <a:ea typeface="儷黑 Pro" pitchFamily="-12" charset="-120"/>
                <a:sym typeface="Futura" pitchFamily="-12" charset="0"/>
              </a:endParaRPr>
            </a:p>
          </p:txBody>
        </p:sp>
        <p:cxnSp>
          <p:nvCxnSpPr>
            <p:cNvPr id="51224" name="AutoShape 31"/>
            <p:cNvCxnSpPr>
              <a:cxnSpLocks noChangeShapeType="1"/>
            </p:cNvCxnSpPr>
            <p:nvPr/>
          </p:nvCxnSpPr>
          <p:spPr bwMode="auto">
            <a:xfrm flipV="1">
              <a:off x="3547" y="1192"/>
              <a:ext cx="346" cy="13"/>
            </a:xfrm>
            <a:prstGeom prst="straightConnector1">
              <a:avLst/>
            </a:prstGeom>
            <a:noFill/>
            <a:ln w="38100">
              <a:solidFill>
                <a:srgbClr val="000000"/>
              </a:solidFill>
              <a:round/>
              <a:headEnd/>
              <a:tailEnd type="triangle" w="med" len="med"/>
            </a:ln>
          </p:spPr>
        </p:cxnSp>
      </p:grpSp>
      <p:grpSp>
        <p:nvGrpSpPr>
          <p:cNvPr id="4" name="Group 31"/>
          <p:cNvGrpSpPr>
            <a:grpSpLocks/>
          </p:cNvGrpSpPr>
          <p:nvPr/>
        </p:nvGrpSpPr>
        <p:grpSpPr bwMode="auto">
          <a:xfrm>
            <a:off x="6011863" y="2133600"/>
            <a:ext cx="2497137" cy="3265488"/>
            <a:chOff x="3893" y="1192"/>
            <a:chExt cx="1573" cy="2057"/>
          </a:xfrm>
        </p:grpSpPr>
        <p:sp>
          <p:nvSpPr>
            <p:cNvPr id="265244" name="Rectangle 28"/>
            <p:cNvSpPr>
              <a:spLocks noChangeArrowheads="1"/>
            </p:cNvSpPr>
            <p:nvPr/>
          </p:nvSpPr>
          <p:spPr bwMode="auto">
            <a:xfrm>
              <a:off x="3893" y="2668"/>
              <a:ext cx="1120" cy="581"/>
            </a:xfrm>
            <a:prstGeom prst="rect">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lIns="82296" tIns="41148" rIns="82296" bIns="41148"/>
            <a:lstStyle/>
            <a:p>
              <a:pPr algn="ctr" defTabSz="822325">
                <a:lnSpc>
                  <a:spcPct val="160000"/>
                </a:lnSpc>
                <a:defRPr/>
              </a:pPr>
              <a:r>
                <a:rPr lang="zh-TW" altLang="en-US" sz="2200" b="1">
                  <a:solidFill>
                    <a:srgbClr val="FFFFFF"/>
                  </a:solidFill>
                  <a:latin typeface="標楷體" pitchFamily="65" charset="-120"/>
                  <a:ea typeface="標楷體" pitchFamily="65" charset="-120"/>
                  <a:sym typeface="Futura" pitchFamily="-12" charset="0"/>
                </a:rPr>
                <a:t>執行策略</a:t>
              </a:r>
              <a:endParaRPr lang="zh-TW" altLang="en-US" sz="2200" b="1">
                <a:solidFill>
                  <a:srgbClr val="FFFFFF"/>
                </a:solidFill>
                <a:latin typeface="Futura" pitchFamily="-12" charset="0"/>
                <a:ea typeface="儷黑 Pro" pitchFamily="-12" charset="-120"/>
                <a:sym typeface="Futura" pitchFamily="-12" charset="0"/>
              </a:endParaRPr>
            </a:p>
          </p:txBody>
        </p:sp>
        <p:cxnSp>
          <p:nvCxnSpPr>
            <p:cNvPr id="51220" name="AutoShape 32"/>
            <p:cNvCxnSpPr>
              <a:cxnSpLocks noChangeShapeType="1"/>
            </p:cNvCxnSpPr>
            <p:nvPr/>
          </p:nvCxnSpPr>
          <p:spPr bwMode="auto">
            <a:xfrm>
              <a:off x="5162" y="1192"/>
              <a:ext cx="304" cy="0"/>
            </a:xfrm>
            <a:prstGeom prst="straightConnector1">
              <a:avLst/>
            </a:prstGeom>
            <a:noFill/>
            <a:ln w="38100">
              <a:solidFill>
                <a:srgbClr val="000000"/>
              </a:solidFill>
              <a:round/>
              <a:headEnd/>
              <a:tailEnd/>
            </a:ln>
          </p:spPr>
        </p:cxnSp>
        <p:cxnSp>
          <p:nvCxnSpPr>
            <p:cNvPr id="51221" name="AutoShape 33"/>
            <p:cNvCxnSpPr>
              <a:cxnSpLocks noChangeShapeType="1"/>
            </p:cNvCxnSpPr>
            <p:nvPr/>
          </p:nvCxnSpPr>
          <p:spPr bwMode="auto">
            <a:xfrm>
              <a:off x="5466" y="1192"/>
              <a:ext cx="0" cy="1755"/>
            </a:xfrm>
            <a:prstGeom prst="straightConnector1">
              <a:avLst/>
            </a:prstGeom>
            <a:noFill/>
            <a:ln w="38100">
              <a:solidFill>
                <a:srgbClr val="000000"/>
              </a:solidFill>
              <a:round/>
              <a:headEnd/>
              <a:tailEnd/>
            </a:ln>
          </p:spPr>
        </p:cxnSp>
        <p:cxnSp>
          <p:nvCxnSpPr>
            <p:cNvPr id="51222" name="AutoShape 34"/>
            <p:cNvCxnSpPr>
              <a:cxnSpLocks noChangeShapeType="1"/>
            </p:cNvCxnSpPr>
            <p:nvPr/>
          </p:nvCxnSpPr>
          <p:spPr bwMode="auto">
            <a:xfrm flipH="1">
              <a:off x="5162" y="2947"/>
              <a:ext cx="304" cy="0"/>
            </a:xfrm>
            <a:prstGeom prst="straightConnector1">
              <a:avLst/>
            </a:prstGeom>
            <a:noFill/>
            <a:ln w="38100">
              <a:solidFill>
                <a:srgbClr val="000000"/>
              </a:solidFill>
              <a:round/>
              <a:headEnd/>
              <a:tailEnd type="triangle" w="med" len="med"/>
            </a:ln>
          </p:spPr>
        </p:cxnSp>
      </p:grpSp>
      <p:grpSp>
        <p:nvGrpSpPr>
          <p:cNvPr id="5" name="Group 32"/>
          <p:cNvGrpSpPr>
            <a:grpSpLocks/>
          </p:cNvGrpSpPr>
          <p:nvPr/>
        </p:nvGrpSpPr>
        <p:grpSpPr bwMode="auto">
          <a:xfrm>
            <a:off x="3635375" y="4510088"/>
            <a:ext cx="2308225" cy="922337"/>
            <a:chOff x="2330" y="2668"/>
            <a:chExt cx="1454" cy="581"/>
          </a:xfrm>
        </p:grpSpPr>
        <p:sp>
          <p:nvSpPr>
            <p:cNvPr id="265245" name="Rectangle 29"/>
            <p:cNvSpPr>
              <a:spLocks noChangeArrowheads="1"/>
            </p:cNvSpPr>
            <p:nvPr/>
          </p:nvSpPr>
          <p:spPr bwMode="auto">
            <a:xfrm>
              <a:off x="2330" y="2668"/>
              <a:ext cx="1120" cy="581"/>
            </a:xfrm>
            <a:prstGeom prst="rect">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lIns="82296" tIns="41148" rIns="82296" bIns="41148"/>
            <a:lstStyle/>
            <a:p>
              <a:pPr algn="ctr" defTabSz="822325">
                <a:lnSpc>
                  <a:spcPct val="160000"/>
                </a:lnSpc>
                <a:defRPr/>
              </a:pPr>
              <a:r>
                <a:rPr lang="zh-TW" altLang="en-US" sz="2200" b="1">
                  <a:solidFill>
                    <a:srgbClr val="FFFFFF"/>
                  </a:solidFill>
                  <a:latin typeface="標楷體" pitchFamily="65" charset="-120"/>
                  <a:ea typeface="標楷體" pitchFamily="65" charset="-120"/>
                  <a:sym typeface="Futura" pitchFamily="-12" charset="0"/>
                </a:rPr>
                <a:t>評估結果</a:t>
              </a:r>
              <a:endParaRPr lang="zh-TW" altLang="en-US" sz="2200" b="1">
                <a:solidFill>
                  <a:srgbClr val="FFFFFF"/>
                </a:solidFill>
                <a:latin typeface="Futura" pitchFamily="-12" charset="0"/>
                <a:ea typeface="儷黑 Pro" pitchFamily="-12" charset="-120"/>
                <a:sym typeface="Futura" pitchFamily="-12" charset="0"/>
              </a:endParaRPr>
            </a:p>
          </p:txBody>
        </p:sp>
        <p:cxnSp>
          <p:nvCxnSpPr>
            <p:cNvPr id="51218" name="AutoShape 35"/>
            <p:cNvCxnSpPr>
              <a:cxnSpLocks noChangeShapeType="1"/>
            </p:cNvCxnSpPr>
            <p:nvPr/>
          </p:nvCxnSpPr>
          <p:spPr bwMode="auto">
            <a:xfrm flipH="1">
              <a:off x="3547" y="2947"/>
              <a:ext cx="237" cy="0"/>
            </a:xfrm>
            <a:prstGeom prst="straightConnector1">
              <a:avLst/>
            </a:prstGeom>
            <a:noFill/>
            <a:ln w="38100">
              <a:solidFill>
                <a:srgbClr val="000000"/>
              </a:solidFill>
              <a:round/>
              <a:headEnd/>
              <a:tailEnd type="triangle" w="med" len="med"/>
            </a:ln>
          </p:spPr>
        </p:cxnSp>
      </p:grpSp>
      <p:sp>
        <p:nvSpPr>
          <p:cNvPr id="265252" name="Rectangle 36"/>
          <p:cNvSpPr>
            <a:spLocks noChangeArrowheads="1"/>
          </p:cNvSpPr>
          <p:nvPr/>
        </p:nvSpPr>
        <p:spPr bwMode="auto">
          <a:xfrm>
            <a:off x="827088" y="4222750"/>
            <a:ext cx="1778000" cy="920750"/>
          </a:xfrm>
          <a:prstGeom prst="rect">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lIns="82296" tIns="41148" rIns="82296" bIns="41148"/>
          <a:lstStyle/>
          <a:p>
            <a:pPr algn="ctr" defTabSz="822325">
              <a:lnSpc>
                <a:spcPct val="160000"/>
              </a:lnSpc>
              <a:defRPr/>
            </a:pPr>
            <a:r>
              <a:rPr lang="en-US" altLang="zh-TW" sz="2200" b="1">
                <a:solidFill>
                  <a:srgbClr val="FFFFFF"/>
                </a:solidFill>
                <a:latin typeface="標楷體" pitchFamily="65" charset="-120"/>
                <a:ea typeface="標楷體" pitchFamily="65" charset="-120"/>
                <a:sym typeface="Futura" pitchFamily="-12" charset="0"/>
              </a:rPr>
              <a:t>Swot</a:t>
            </a:r>
            <a:r>
              <a:rPr lang="zh-TW" altLang="en-US" sz="2200" b="1">
                <a:solidFill>
                  <a:srgbClr val="FFFFFF"/>
                </a:solidFill>
                <a:latin typeface="標楷體" pitchFamily="65" charset="-120"/>
                <a:ea typeface="標楷體" pitchFamily="65" charset="-120"/>
                <a:sym typeface="Futura" pitchFamily="-12" charset="0"/>
              </a:rPr>
              <a:t>分析</a:t>
            </a:r>
            <a:endParaRPr lang="zh-TW" altLang="en-US" sz="2200" b="1">
              <a:solidFill>
                <a:srgbClr val="FFFFFF"/>
              </a:solidFill>
              <a:latin typeface="Futura" pitchFamily="-12" charset="0"/>
              <a:ea typeface="儷黑 Pro" pitchFamily="-12" charset="-120"/>
              <a:sym typeface="Futura" pitchFamily="-12" charset="0"/>
            </a:endParaRPr>
          </a:p>
        </p:txBody>
      </p:sp>
      <p:cxnSp>
        <p:nvCxnSpPr>
          <p:cNvPr id="119828" name="AutoShape 37"/>
          <p:cNvCxnSpPr>
            <a:cxnSpLocks noChangeShapeType="1"/>
          </p:cNvCxnSpPr>
          <p:nvPr/>
        </p:nvCxnSpPr>
        <p:spPr bwMode="auto">
          <a:xfrm flipH="1" flipV="1">
            <a:off x="2771775" y="4799013"/>
            <a:ext cx="617538" cy="325437"/>
          </a:xfrm>
          <a:prstGeom prst="straightConnector1">
            <a:avLst/>
          </a:prstGeom>
          <a:noFill/>
          <a:ln w="38100">
            <a:solidFill>
              <a:srgbClr val="000000"/>
            </a:solidFill>
            <a:round/>
            <a:headEnd/>
            <a:tailEnd type="triangle" w="med" len="med"/>
          </a:ln>
        </p:spPr>
      </p:cxnSp>
      <p:grpSp>
        <p:nvGrpSpPr>
          <p:cNvPr id="6" name="Group 28"/>
          <p:cNvGrpSpPr>
            <a:grpSpLocks/>
          </p:cNvGrpSpPr>
          <p:nvPr/>
        </p:nvGrpSpPr>
        <p:grpSpPr bwMode="auto">
          <a:xfrm>
            <a:off x="827088" y="2206625"/>
            <a:ext cx="1778000" cy="1978025"/>
            <a:chOff x="612" y="1084"/>
            <a:chExt cx="1120" cy="1246"/>
          </a:xfrm>
        </p:grpSpPr>
        <p:sp>
          <p:nvSpPr>
            <p:cNvPr id="265241" name="Rectangle 25"/>
            <p:cNvSpPr>
              <a:spLocks noChangeArrowheads="1"/>
            </p:cNvSpPr>
            <p:nvPr/>
          </p:nvSpPr>
          <p:spPr bwMode="auto">
            <a:xfrm>
              <a:off x="612" y="1084"/>
              <a:ext cx="1120" cy="580"/>
            </a:xfrm>
            <a:prstGeom prst="rect">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lIns="82296" tIns="41148" rIns="82296" bIns="41148"/>
            <a:lstStyle/>
            <a:p>
              <a:pPr defTabSz="822325">
                <a:defRPr/>
              </a:pPr>
              <a:r>
                <a:rPr lang="zh-TW" altLang="en-US" sz="2200" b="1" dirty="0">
                  <a:solidFill>
                    <a:srgbClr val="FFFFFF"/>
                  </a:solidFill>
                  <a:latin typeface="標楷體" pitchFamily="65" charset="-120"/>
                  <a:ea typeface="標楷體" pitchFamily="65" charset="-120"/>
                  <a:sym typeface="Futura" pitchFamily="-12" charset="0"/>
                </a:rPr>
                <a:t>找出學校定位</a:t>
              </a:r>
              <a:endParaRPr lang="zh-TW" altLang="en-US" sz="2200" b="1" dirty="0">
                <a:solidFill>
                  <a:srgbClr val="FFFFFF"/>
                </a:solidFill>
                <a:latin typeface="Futura" pitchFamily="-12" charset="0"/>
                <a:ea typeface="儷黑 Pro" pitchFamily="-12" charset="-120"/>
                <a:sym typeface="Futura" pitchFamily="-12" charset="0"/>
              </a:endParaRPr>
            </a:p>
          </p:txBody>
        </p:sp>
        <p:cxnSp>
          <p:nvCxnSpPr>
            <p:cNvPr id="51216" name="AutoShape 38"/>
            <p:cNvCxnSpPr>
              <a:cxnSpLocks noChangeShapeType="1"/>
            </p:cNvCxnSpPr>
            <p:nvPr/>
          </p:nvCxnSpPr>
          <p:spPr bwMode="auto">
            <a:xfrm flipV="1">
              <a:off x="1153" y="1846"/>
              <a:ext cx="8" cy="484"/>
            </a:xfrm>
            <a:prstGeom prst="straightConnector1">
              <a:avLst/>
            </a:prstGeom>
            <a:noFill/>
            <a:ln w="38100">
              <a:solidFill>
                <a:srgbClr val="000000"/>
              </a:solidFill>
              <a:round/>
              <a:headEnd/>
              <a:tailEnd type="triangle" w="med" len="med"/>
            </a:ln>
          </p:spPr>
        </p:cxnSp>
      </p:grpSp>
      <p:grpSp>
        <p:nvGrpSpPr>
          <p:cNvPr id="7" name="Group 35"/>
          <p:cNvGrpSpPr>
            <a:grpSpLocks/>
          </p:cNvGrpSpPr>
          <p:nvPr/>
        </p:nvGrpSpPr>
        <p:grpSpPr bwMode="auto">
          <a:xfrm>
            <a:off x="3995738" y="2782888"/>
            <a:ext cx="3292475" cy="1085850"/>
            <a:chOff x="2608" y="1513"/>
            <a:chExt cx="2074" cy="684"/>
          </a:xfrm>
        </p:grpSpPr>
        <p:sp>
          <p:nvSpPr>
            <p:cNvPr id="51211" name="AutoShape 40"/>
            <p:cNvSpPr>
              <a:spLocks noChangeArrowheads="1"/>
            </p:cNvSpPr>
            <p:nvPr/>
          </p:nvSpPr>
          <p:spPr bwMode="auto">
            <a:xfrm>
              <a:off x="2608" y="1752"/>
              <a:ext cx="2074" cy="445"/>
            </a:xfrm>
            <a:prstGeom prst="roundRect">
              <a:avLst>
                <a:gd name="adj" fmla="val 16667"/>
              </a:avLst>
            </a:prstGeom>
            <a:solidFill>
              <a:srgbClr val="3E5929"/>
            </a:solidFill>
            <a:ln w="9525">
              <a:solidFill>
                <a:srgbClr val="000000"/>
              </a:solidFill>
              <a:round/>
              <a:headEnd/>
              <a:tailEnd/>
            </a:ln>
          </p:spPr>
          <p:txBody>
            <a:bodyPr lIns="82296" tIns="41148" rIns="82296" bIns="41148"/>
            <a:lstStyle/>
            <a:p>
              <a:pPr defTabSz="822325"/>
              <a:r>
                <a:rPr lang="zh-TW" altLang="en-US" sz="2000">
                  <a:solidFill>
                    <a:schemeClr val="bg1"/>
                  </a:solidFill>
                  <a:latin typeface="標楷體" pitchFamily="65" charset="-120"/>
                  <a:ea typeface="標楷體" pitchFamily="65" charset="-120"/>
                  <a:sym typeface="Futura" pitchFamily="-12" charset="0"/>
                </a:rPr>
                <a:t>  ◎國際教育六個面向</a:t>
              </a:r>
            </a:p>
            <a:p>
              <a:pPr defTabSz="822325"/>
              <a:r>
                <a:rPr lang="zh-TW" altLang="en-US" sz="2000">
                  <a:solidFill>
                    <a:schemeClr val="bg1"/>
                  </a:solidFill>
                  <a:latin typeface="標楷體" pitchFamily="65" charset="-120"/>
                  <a:ea typeface="標楷體" pitchFamily="65" charset="-120"/>
                  <a:sym typeface="Futura" pitchFamily="-12" charset="0"/>
                </a:rPr>
                <a:t>  ◎學校本位</a:t>
              </a:r>
            </a:p>
          </p:txBody>
        </p:sp>
        <p:grpSp>
          <p:nvGrpSpPr>
            <p:cNvPr id="8" name="Group 27"/>
            <p:cNvGrpSpPr>
              <a:grpSpLocks/>
            </p:cNvGrpSpPr>
            <p:nvPr/>
          </p:nvGrpSpPr>
          <p:grpSpPr bwMode="auto">
            <a:xfrm>
              <a:off x="3198" y="1513"/>
              <a:ext cx="1057" cy="159"/>
              <a:chOff x="3198" y="1513"/>
              <a:chExt cx="1057" cy="159"/>
            </a:xfrm>
          </p:grpSpPr>
          <p:sp>
            <p:nvSpPr>
              <p:cNvPr id="51213" name="AutoShape 39"/>
              <p:cNvSpPr>
                <a:spLocks noChangeArrowheads="1"/>
              </p:cNvSpPr>
              <p:nvPr/>
            </p:nvSpPr>
            <p:spPr bwMode="auto">
              <a:xfrm>
                <a:off x="3198" y="1515"/>
                <a:ext cx="95" cy="146"/>
              </a:xfrm>
              <a:prstGeom prst="downArrow">
                <a:avLst>
                  <a:gd name="adj1" fmla="val 50000"/>
                  <a:gd name="adj2" fmla="val 38421"/>
                </a:avLst>
              </a:prstGeom>
              <a:solidFill>
                <a:srgbClr val="FFFFFF"/>
              </a:solidFill>
              <a:ln w="9525">
                <a:solidFill>
                  <a:srgbClr val="000000"/>
                </a:solidFill>
                <a:miter lim="800000"/>
                <a:headEnd/>
                <a:tailEnd/>
              </a:ln>
            </p:spPr>
            <p:txBody>
              <a:bodyPr lIns="82296" tIns="41148" rIns="82296" bIns="41148"/>
              <a:lstStyle/>
              <a:p>
                <a:pPr algn="ctr" defTabSz="822325"/>
                <a:endParaRPr lang="zh-TW" altLang="en-US" sz="2700">
                  <a:solidFill>
                    <a:srgbClr val="727272"/>
                  </a:solidFill>
                  <a:latin typeface="Futura" pitchFamily="-12" charset="0"/>
                  <a:ea typeface="儷黑 Pro" pitchFamily="-12" charset="-120"/>
                  <a:sym typeface="Futura" pitchFamily="-12" charset="0"/>
                </a:endParaRPr>
              </a:p>
            </p:txBody>
          </p:sp>
          <p:sp>
            <p:nvSpPr>
              <p:cNvPr id="51214" name="AutoShape 41"/>
              <p:cNvSpPr>
                <a:spLocks noChangeArrowheads="1"/>
              </p:cNvSpPr>
              <p:nvPr/>
            </p:nvSpPr>
            <p:spPr bwMode="auto">
              <a:xfrm>
                <a:off x="4147" y="1513"/>
                <a:ext cx="108" cy="159"/>
              </a:xfrm>
              <a:prstGeom prst="downArrow">
                <a:avLst>
                  <a:gd name="adj1" fmla="val 50000"/>
                  <a:gd name="adj2" fmla="val 36806"/>
                </a:avLst>
              </a:prstGeom>
              <a:solidFill>
                <a:srgbClr val="FFFFFF"/>
              </a:solidFill>
              <a:ln w="9525">
                <a:solidFill>
                  <a:srgbClr val="000000"/>
                </a:solidFill>
                <a:miter lim="800000"/>
                <a:headEnd/>
                <a:tailEnd/>
              </a:ln>
            </p:spPr>
            <p:txBody>
              <a:bodyPr lIns="82296" tIns="41148" rIns="82296" bIns="41148"/>
              <a:lstStyle/>
              <a:p>
                <a:pPr algn="ctr" defTabSz="822325"/>
                <a:endParaRPr lang="zh-TW" altLang="en-US" sz="2700">
                  <a:solidFill>
                    <a:srgbClr val="727272"/>
                  </a:solidFill>
                  <a:latin typeface="Futura" pitchFamily="-12" charset="0"/>
                  <a:ea typeface="儷黑 Pro" pitchFamily="-12" charset="-120"/>
                  <a:sym typeface="Futura" pitchFamily="-12" charset="0"/>
                </a:endParaRPr>
              </a:p>
            </p:txBody>
          </p:sp>
        </p:grpSp>
      </p:grpSp>
      <p:sp>
        <p:nvSpPr>
          <p:cNvPr id="51210" name="Rectangle 2"/>
          <p:cNvSpPr>
            <a:spLocks noChangeArrowheads="1"/>
          </p:cNvSpPr>
          <p:nvPr/>
        </p:nvSpPr>
        <p:spPr bwMode="gray">
          <a:xfrm>
            <a:off x="611560" y="404664"/>
            <a:ext cx="2520280" cy="460375"/>
          </a:xfrm>
          <a:prstGeom prst="rect">
            <a:avLst/>
          </a:prstGeom>
          <a:noFill/>
          <a:ln w="9525">
            <a:noFill/>
            <a:miter lim="800000"/>
            <a:headEnd/>
            <a:tailEnd/>
          </a:ln>
        </p:spPr>
        <p:txBody>
          <a:bodyPr lIns="45720" rIns="45720" anchor="ctr"/>
          <a:lstStyle/>
          <a:p>
            <a:r>
              <a:rPr lang="zh-TW" altLang="en-US" sz="3200" dirty="0">
                <a:solidFill>
                  <a:srgbClr val="FF9933"/>
                </a:solidFill>
                <a:latin typeface="華康超明體(P)" pitchFamily="18" charset="-120"/>
                <a:ea typeface="華康超明體(P)" pitchFamily="18" charset="-120"/>
              </a:rPr>
              <a:t/>
            </a:r>
            <a:br>
              <a:rPr lang="zh-TW" altLang="en-US" sz="3200" dirty="0">
                <a:solidFill>
                  <a:srgbClr val="FF9933"/>
                </a:solidFill>
                <a:latin typeface="華康超明體(P)" pitchFamily="18" charset="-120"/>
                <a:ea typeface="華康超明體(P)" pitchFamily="18" charset="-120"/>
              </a:rPr>
            </a:br>
            <a:r>
              <a:rPr lang="zh-TW" altLang="en-US" sz="4000" dirty="0" smtClean="0">
                <a:solidFill>
                  <a:srgbClr val="FF9933"/>
                </a:solidFill>
                <a:latin typeface="華康超明體(P)" pitchFamily="18" charset="-120"/>
                <a:ea typeface="華康超明體(P)" pitchFamily="18" charset="-120"/>
              </a:rPr>
              <a:t>運作</a:t>
            </a:r>
            <a:r>
              <a:rPr lang="zh-TW" altLang="en-US" sz="4000" dirty="0">
                <a:solidFill>
                  <a:srgbClr val="FF9933"/>
                </a:solidFill>
                <a:latin typeface="華康超明體(P)" pitchFamily="18" charset="-120"/>
                <a:ea typeface="華康超明體(P)" pitchFamily="18" charset="-120"/>
              </a:rPr>
              <a:t>流程</a:t>
            </a:r>
            <a:r>
              <a:rPr lang="zh-TW" altLang="en-US" sz="3200" dirty="0">
                <a:solidFill>
                  <a:srgbClr val="FF9933"/>
                </a:solidFill>
                <a:latin typeface="華康超明體(P)" pitchFamily="18" charset="-120"/>
                <a:ea typeface="華康超明體(P)" pitchFamily="18" charset="-120"/>
              </a:rPr>
              <a:t/>
            </a:r>
            <a:br>
              <a:rPr lang="zh-TW" altLang="en-US" sz="3200" dirty="0">
                <a:solidFill>
                  <a:srgbClr val="FF9933"/>
                </a:solidFill>
                <a:latin typeface="華康超明體(P)" pitchFamily="18" charset="-120"/>
                <a:ea typeface="華康超明體(P)" pitchFamily="18" charset="-120"/>
              </a:rPr>
            </a:br>
            <a:endParaRPr lang="zh-TW" altLang="en-US" sz="3200" dirty="0">
              <a:solidFill>
                <a:srgbClr val="FF9933"/>
              </a:solidFill>
              <a:latin typeface="華康超明體(P)" pitchFamily="18" charset="-120"/>
              <a:ea typeface="華康超明體(P)"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5252"/>
                                        </p:tgtEl>
                                        <p:attrNameLst>
                                          <p:attrName>style.visibility</p:attrName>
                                        </p:attrNameLst>
                                      </p:cBhvr>
                                      <p:to>
                                        <p:strVal val="visible"/>
                                      </p:to>
                                    </p:set>
                                    <p:animEffect transition="in" filter="dissolve">
                                      <p:cBhvr>
                                        <p:cTn id="7" dur="500"/>
                                        <p:tgtEl>
                                          <p:spTgt spid="2652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9828"/>
                                        </p:tgtEl>
                                        <p:attrNameLst>
                                          <p:attrName>style.visibility</p:attrName>
                                        </p:attrNameLst>
                                      </p:cBhvr>
                                      <p:to>
                                        <p:strVal val="visible"/>
                                      </p:to>
                                    </p:set>
                                    <p:animEffect transition="in" filter="dissolve">
                                      <p:cBhvr>
                                        <p:cTn id="37" dur="500"/>
                                        <p:tgtEl>
                                          <p:spTgt spid="11982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pic>
        <p:nvPicPr>
          <p:cNvPr id="3" name="圖片 2" descr="Doc2.jpg"/>
          <p:cNvPicPr>
            <a:picLocks noChangeAspect="1"/>
          </p:cNvPicPr>
          <p:nvPr/>
        </p:nvPicPr>
        <p:blipFill>
          <a:blip r:embed="rId4" cstate="print"/>
          <a:srcRect l="7476" t="4851" b="9051"/>
          <a:stretch>
            <a:fillRect/>
          </a:stretch>
        </p:blipFill>
        <p:spPr>
          <a:xfrm>
            <a:off x="-1" y="0"/>
            <a:ext cx="9143427" cy="6858000"/>
          </a:xfrm>
          <a:prstGeom prst="rect">
            <a:avLst/>
          </a:prstGeom>
        </p:spPr>
      </p:pic>
      <p:sp>
        <p:nvSpPr>
          <p:cNvPr id="4" name="文字方塊 3"/>
          <p:cNvSpPr txBox="1"/>
          <p:nvPr/>
        </p:nvSpPr>
        <p:spPr>
          <a:xfrm>
            <a:off x="323528" y="188640"/>
            <a:ext cx="1224136" cy="369332"/>
          </a:xfrm>
          <a:prstGeom prst="rect">
            <a:avLst/>
          </a:prstGeom>
          <a:noFill/>
        </p:spPr>
        <p:txBody>
          <a:bodyPr wrap="square" rtlCol="0">
            <a:spAutoFit/>
          </a:bodyPr>
          <a:lstStyle/>
          <a:p>
            <a:endParaRPr lang="zh-TW" altLang="en-US" dirty="0"/>
          </a:p>
        </p:txBody>
      </p:sp>
      <p:sp>
        <p:nvSpPr>
          <p:cNvPr id="5" name="文字方塊 4"/>
          <p:cNvSpPr txBox="1"/>
          <p:nvPr/>
        </p:nvSpPr>
        <p:spPr>
          <a:xfrm>
            <a:off x="5292080" y="188640"/>
            <a:ext cx="3672408"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TW" sz="2400" dirty="0" smtClean="0">
                <a:solidFill>
                  <a:srgbClr val="C00000"/>
                </a:solidFill>
                <a:latin typeface="華康行楷體W5" pitchFamily="65" charset="-120"/>
                <a:ea typeface="華康行楷體W5" pitchFamily="65" charset="-120"/>
              </a:rPr>
              <a:t>2012</a:t>
            </a:r>
            <a:r>
              <a:rPr lang="zh-TW" altLang="en-US" sz="2400" dirty="0" smtClean="0">
                <a:solidFill>
                  <a:srgbClr val="C00000"/>
                </a:solidFill>
                <a:latin typeface="華康行楷體W5" pitchFamily="65" charset="-120"/>
                <a:ea typeface="華康行楷體W5" pitchFamily="65" charset="-120"/>
              </a:rPr>
              <a:t>泰北服務學習流程圖</a:t>
            </a:r>
            <a:endParaRPr lang="zh-TW" altLang="en-US" sz="2400" dirty="0">
              <a:solidFill>
                <a:srgbClr val="C00000"/>
              </a:solidFill>
              <a:latin typeface="華康行楷體W5" pitchFamily="65" charset="-120"/>
              <a:ea typeface="華康行楷體W5" pitchFamily="65" charset="-12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153607" name="Text Box 7"/>
          <p:cNvSpPr txBox="1">
            <a:spLocks noChangeArrowheads="1"/>
          </p:cNvSpPr>
          <p:nvPr/>
        </p:nvSpPr>
        <p:spPr bwMode="auto">
          <a:xfrm>
            <a:off x="1187450" y="1700213"/>
            <a:ext cx="7632700" cy="2401887"/>
          </a:xfrm>
          <a:prstGeom prst="rect">
            <a:avLst/>
          </a:prstGeom>
          <a:noFill/>
          <a:ln w="9525">
            <a:noFill/>
            <a:miter lim="800000"/>
            <a:headEnd/>
            <a:tailEnd/>
          </a:ln>
          <a:effectLst/>
        </p:spPr>
        <p:txBody>
          <a:bodyPr>
            <a:spAutoFit/>
          </a:bodyPr>
          <a:lstStyle/>
          <a:p>
            <a:pPr>
              <a:spcBef>
                <a:spcPct val="50000"/>
              </a:spcBef>
              <a:defRPr/>
            </a:pPr>
            <a:r>
              <a:rPr lang="zh-TW" altLang="en-US" sz="6000" dirty="0">
                <a:solidFill>
                  <a:schemeClr val="accent5">
                    <a:lumMod val="50000"/>
                  </a:schemeClr>
                </a:solidFill>
                <a:latin typeface="華康行楷體W5" pitchFamily="65" charset="-120"/>
                <a:ea typeface="華康行楷體W5" pitchFamily="65" charset="-120"/>
              </a:rPr>
              <a:t>曾經，</a:t>
            </a:r>
            <a:endParaRPr lang="en-US" altLang="zh-TW" sz="6000" dirty="0">
              <a:solidFill>
                <a:schemeClr val="accent5">
                  <a:lumMod val="50000"/>
                </a:schemeClr>
              </a:solidFill>
              <a:latin typeface="華康行楷體W5" pitchFamily="65" charset="-120"/>
              <a:ea typeface="華康行楷體W5" pitchFamily="65" charset="-120"/>
            </a:endParaRPr>
          </a:p>
          <a:p>
            <a:pPr>
              <a:spcBef>
                <a:spcPct val="50000"/>
              </a:spcBef>
              <a:defRPr/>
            </a:pPr>
            <a:r>
              <a:rPr lang="zh-TW" altLang="en-US" sz="6000" dirty="0">
                <a:solidFill>
                  <a:schemeClr val="accent5">
                    <a:lumMod val="50000"/>
                  </a:schemeClr>
                </a:solidFill>
                <a:latin typeface="華康行楷體W5" pitchFamily="65" charset="-120"/>
                <a:ea typeface="華康行楷體W5" pitchFamily="65" charset="-120"/>
              </a:rPr>
              <a:t>老師們是這麼說的</a:t>
            </a:r>
            <a:r>
              <a:rPr lang="en-US" altLang="zh-TW" sz="6000" dirty="0">
                <a:solidFill>
                  <a:schemeClr val="accent5">
                    <a:lumMod val="50000"/>
                  </a:schemeClr>
                </a:solidFill>
                <a:latin typeface="華康行楷體W5" pitchFamily="65" charset="-120"/>
                <a:ea typeface="華康行楷體W5" pitchFamily="65" charset="-120"/>
                <a:hlinkClick r:id="rId4" action="ppaction://hlinkfile"/>
              </a:rPr>
              <a:t>…</a:t>
            </a:r>
            <a:endParaRPr lang="zh-TW" altLang="en-US" sz="6000" dirty="0">
              <a:solidFill>
                <a:schemeClr val="accent5">
                  <a:lumMod val="50000"/>
                </a:schemeClr>
              </a:solidFill>
              <a:latin typeface="華康行楷體W5" pitchFamily="65" charset="-120"/>
              <a:ea typeface="華康行楷體W5" pitchFamily="65" charset="-12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3" name="Rectangle 2"/>
          <p:cNvSpPr txBox="1">
            <a:spLocks noChangeArrowheads="1"/>
          </p:cNvSpPr>
          <p:nvPr/>
        </p:nvSpPr>
        <p:spPr>
          <a:xfrm>
            <a:off x="2843808" y="2492896"/>
            <a:ext cx="4800600" cy="14700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defRPr/>
            </a:pPr>
            <a:r>
              <a:rPr kumimoji="0" lang="zh-TW" altLang="en-US" sz="7200" b="0" i="0" u="none" strike="noStrike" kern="0" cap="none" spc="0" normalizeH="0" baseline="0" noProof="0" dirty="0" smtClean="0">
                <a:ln>
                  <a:noFill/>
                </a:ln>
                <a:solidFill>
                  <a:srgbClr val="70D8F0"/>
                </a:solidFill>
                <a:effectLst/>
                <a:uLnTx/>
                <a:uFillTx/>
                <a:latin typeface="華康超明體" pitchFamily="49" charset="-120"/>
                <a:ea typeface="華康超明體" pitchFamily="49" charset="-120"/>
                <a:cs typeface="+mj-cs"/>
              </a:rPr>
              <a:t>行前準備</a:t>
            </a:r>
            <a:endParaRPr kumimoji="0" lang="zh-TW" altLang="zh-TW" sz="7200" b="0" i="0" u="none" strike="noStrike" kern="0" cap="none" spc="0" normalizeH="0" baseline="0" noProof="0" dirty="0">
              <a:ln>
                <a:noFill/>
              </a:ln>
              <a:solidFill>
                <a:srgbClr val="70D8F0"/>
              </a:solidFill>
              <a:effectLst/>
              <a:uLnTx/>
              <a:uFillTx/>
              <a:latin typeface="華康超明體" pitchFamily="49" charset="-120"/>
              <a:ea typeface="華康超明體" pitchFamily="49" charset="-120"/>
              <a:cs typeface="+mj-cs"/>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22529" name="Rectangle 1"/>
          <p:cNvSpPr>
            <a:spLocks noChangeArrowheads="1"/>
          </p:cNvSpPr>
          <p:nvPr/>
        </p:nvSpPr>
        <p:spPr bwMode="auto">
          <a:xfrm>
            <a:off x="395536" y="1207785"/>
            <a:ext cx="842493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1" lang="zh-TW" altLang="en-US" sz="3600" dirty="0" smtClean="0">
                <a:solidFill>
                  <a:srgbClr val="6CF4EE"/>
                </a:solidFill>
                <a:latin typeface="華康超明體" pitchFamily="49" charset="-120"/>
                <a:ea typeface="華康超明體" pitchFamily="49" charset="-120"/>
                <a:cs typeface="Times New Roman" pitchFamily="18" charset="0"/>
              </a:rPr>
              <a:t>教師準備工作</a:t>
            </a:r>
            <a:endParaRPr kumimoji="1" lang="en-US" altLang="zh-TW" sz="3600" dirty="0" smtClean="0">
              <a:solidFill>
                <a:srgbClr val="6CF4EE"/>
              </a:solidFill>
              <a:latin typeface="華康超明體" pitchFamily="49" charset="-120"/>
              <a:ea typeface="華康超明體" pitchFamily="49" charset="-120"/>
              <a:cs typeface="Times New Roman" pitchFamily="18" charset="0"/>
            </a:endParaRPr>
          </a:p>
          <a:p>
            <a:pPr lvl="0"/>
            <a:endParaRPr kumimoji="1" lang="zh-TW" altLang="en-US" sz="2800" dirty="0" smtClean="0">
              <a:solidFill>
                <a:schemeClr val="accent3">
                  <a:lumMod val="75000"/>
                </a:schemeClr>
              </a:solidFill>
              <a:latin typeface="華康行楷體W5" pitchFamily="65" charset="-120"/>
              <a:ea typeface="華康行楷體W5" pitchFamily="65" charset="-120"/>
              <a:cs typeface="Times New Roman" pitchFamily="18" charset="0"/>
            </a:endParaRPr>
          </a:p>
          <a:p>
            <a:pPr lvl="0"/>
            <a:r>
              <a:rPr kumimoji="1" lang="zh-TW" altLang="en-US" sz="2800" dirty="0" smtClean="0">
                <a:solidFill>
                  <a:schemeClr val="accent3">
                    <a:lumMod val="75000"/>
                  </a:schemeClr>
                </a:solidFill>
                <a:latin typeface="華康行楷體W5" pitchFamily="65" charset="-120"/>
                <a:ea typeface="華康行楷體W5" pitchFamily="65" charset="-120"/>
                <a:cs typeface="Times New Roman" pitchFamily="18" charset="0"/>
              </a:rPr>
              <a:t>ㄧ、針對學校本位國際教育指標之操作型定義規劃相</a:t>
            </a:r>
            <a:endParaRPr kumimoji="1" lang="en-US" altLang="zh-TW" sz="2800" dirty="0" smtClean="0">
              <a:solidFill>
                <a:schemeClr val="accent3">
                  <a:lumMod val="75000"/>
                </a:schemeClr>
              </a:solidFill>
              <a:latin typeface="華康行楷體W5" pitchFamily="65" charset="-120"/>
              <a:ea typeface="華康行楷體W5" pitchFamily="65" charset="-120"/>
              <a:cs typeface="Times New Roman" pitchFamily="18" charset="0"/>
            </a:endParaRPr>
          </a:p>
          <a:p>
            <a:pPr lvl="0"/>
            <a:r>
              <a:rPr kumimoji="1" lang="en-US" altLang="zh-TW" sz="2800" dirty="0" smtClean="0">
                <a:solidFill>
                  <a:schemeClr val="accent3">
                    <a:lumMod val="75000"/>
                  </a:schemeClr>
                </a:solidFill>
                <a:latin typeface="華康行楷體W5" pitchFamily="65" charset="-120"/>
                <a:ea typeface="華康行楷體W5" pitchFamily="65" charset="-120"/>
                <a:cs typeface="Times New Roman" pitchFamily="18" charset="0"/>
              </a:rPr>
              <a:t>    </a:t>
            </a:r>
            <a:r>
              <a:rPr kumimoji="1" lang="zh-TW" altLang="en-US" sz="2800" dirty="0" smtClean="0">
                <a:solidFill>
                  <a:schemeClr val="accent3">
                    <a:lumMod val="75000"/>
                  </a:schemeClr>
                </a:solidFill>
                <a:latin typeface="華康行楷體W5" pitchFamily="65" charset="-120"/>
                <a:ea typeface="華康行楷體W5" pitchFamily="65" charset="-120"/>
                <a:cs typeface="Times New Roman" pitchFamily="18" charset="0"/>
              </a:rPr>
              <a:t>關課程及實務操作活動</a:t>
            </a:r>
            <a:endParaRPr kumimoji="1" lang="en-US" altLang="zh-TW" sz="2800" dirty="0" smtClean="0">
              <a:solidFill>
                <a:schemeClr val="accent3">
                  <a:lumMod val="75000"/>
                </a:schemeClr>
              </a:solidFill>
              <a:latin typeface="華康行楷體W5" pitchFamily="65" charset="-120"/>
              <a:ea typeface="華康行楷體W5" pitchFamily="65" charset="-120"/>
              <a:cs typeface="Times New Roman" pitchFamily="18" charset="0"/>
            </a:endParaRPr>
          </a:p>
          <a:p>
            <a:pPr lvl="0"/>
            <a:endParaRPr kumimoji="1" lang="zh-TW" altLang="en-US" sz="2800" dirty="0" smtClean="0">
              <a:solidFill>
                <a:schemeClr val="accent3">
                  <a:lumMod val="75000"/>
                </a:schemeClr>
              </a:solidFill>
              <a:latin typeface="華康行楷體W5" pitchFamily="65" charset="-120"/>
              <a:ea typeface="華康行楷體W5" pitchFamily="65" charset="-120"/>
              <a:cs typeface="Times New Roman" pitchFamily="18" charset="0"/>
            </a:endParaRPr>
          </a:p>
          <a:p>
            <a:pPr lvl="0"/>
            <a:r>
              <a:rPr kumimoji="1" lang="zh-TW" altLang="en-US" sz="2800" dirty="0" smtClean="0">
                <a:solidFill>
                  <a:schemeClr val="accent3">
                    <a:lumMod val="75000"/>
                  </a:schemeClr>
                </a:solidFill>
                <a:latin typeface="華康行楷體W5" pitchFamily="65" charset="-120"/>
                <a:ea typeface="華康行楷體W5" pitchFamily="65" charset="-120"/>
                <a:cs typeface="Times New Roman" pitchFamily="18" charset="0"/>
              </a:rPr>
              <a:t>二、針對學生服務內容規劃並執行行教育訓練課程</a:t>
            </a:r>
            <a:endParaRPr kumimoji="1" lang="en-US" altLang="zh-TW" sz="2800" dirty="0" smtClean="0">
              <a:solidFill>
                <a:schemeClr val="accent3">
                  <a:lumMod val="75000"/>
                </a:schemeClr>
              </a:solidFill>
              <a:latin typeface="華康行楷體W5" pitchFamily="65" charset="-120"/>
              <a:ea typeface="華康行楷體W5" pitchFamily="65" charset="-120"/>
              <a:cs typeface="Times New Roman" pitchFamily="18" charset="0"/>
            </a:endParaRPr>
          </a:p>
          <a:p>
            <a:pPr lvl="0"/>
            <a:endParaRPr kumimoji="1" lang="zh-TW" altLang="en-US" sz="2800" dirty="0" smtClean="0">
              <a:solidFill>
                <a:schemeClr val="accent3">
                  <a:lumMod val="75000"/>
                </a:schemeClr>
              </a:solidFill>
              <a:latin typeface="華康行楷體W5" pitchFamily="65" charset="-120"/>
              <a:ea typeface="華康行楷體W5" pitchFamily="65" charset="-120"/>
              <a:cs typeface="Times New Roman" pitchFamily="18" charset="0"/>
            </a:endParaRPr>
          </a:p>
          <a:p>
            <a:pPr lvl="0"/>
            <a:r>
              <a:rPr kumimoji="1" lang="zh-TW" altLang="en-US" sz="2800" dirty="0" smtClean="0">
                <a:solidFill>
                  <a:schemeClr val="accent3">
                    <a:lumMod val="75000"/>
                  </a:schemeClr>
                </a:solidFill>
                <a:latin typeface="華康行楷體W5" pitchFamily="65" charset="-120"/>
                <a:ea typeface="華康行楷體W5" pitchFamily="65" charset="-120"/>
                <a:cs typeface="Times New Roman" pitchFamily="18" charset="0"/>
              </a:rPr>
              <a:t>三、為泰北地區教師規劃研習課程</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    </a:t>
            </a:r>
            <a:endParaRPr kumimoji="1" lang="en-US" altLang="zh-TW" sz="28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20482" name="Rectangle 2"/>
          <p:cNvSpPr>
            <a:spLocks noChangeArrowheads="1"/>
          </p:cNvSpPr>
          <p:nvPr/>
        </p:nvSpPr>
        <p:spPr bwMode="auto">
          <a:xfrm>
            <a:off x="755576" y="487025"/>
            <a:ext cx="7109639" cy="63709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36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學生準備工作</a:t>
            </a:r>
            <a:endParaRPr kumimoji="1" lang="en-US" altLang="zh-TW" sz="36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2400" b="0" i="0" u="none" strike="noStrike" cap="none" normalizeH="0" baseline="0" dirty="0" smtClean="0">
              <a:ln>
                <a:noFill/>
              </a:ln>
              <a:solidFill>
                <a:schemeClr val="tx1"/>
              </a:solidFill>
              <a:effectLst/>
              <a:latin typeface="華康超明體" pitchFamily="49" charset="-120"/>
              <a:ea typeface="華康超明體" pitchFamily="49" charset="-12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en-US" altLang="zh-TW"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1.</a:t>
            </a: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參與行前教育訓練：</a:t>
            </a:r>
            <a:endPar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a:t>
            </a:r>
            <a:r>
              <a:rPr kumimoji="1" lang="en-US" altLang="zh-TW"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1</a:t>
            </a: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）學校本位國際教育重點指標學習課程</a:t>
            </a:r>
            <a:endPar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a:t>
            </a:r>
            <a:r>
              <a:rPr kumimoji="1" lang="en-US" altLang="zh-TW"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2</a:t>
            </a: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）志工理念的溝通與探討</a:t>
            </a:r>
            <a:endPar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a:t>
            </a:r>
            <a:r>
              <a:rPr kumimoji="1" lang="en-US" altLang="zh-TW"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3</a:t>
            </a: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）文化學習課程：認識當地風土民情及教育需求</a:t>
            </a:r>
            <a:endPar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a:t>
            </a:r>
            <a:r>
              <a:rPr kumimoji="1" lang="en-US" altLang="zh-TW"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4</a:t>
            </a: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）探索國際環境生態及人類發展議題</a:t>
            </a:r>
            <a:endPar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a:t>
            </a:r>
            <a:r>
              <a:rPr kumimoji="1" lang="en-US" altLang="zh-TW"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5</a:t>
            </a: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）教學技巧及教學模擬演練</a:t>
            </a:r>
            <a:endPar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a:t>
            </a:r>
            <a:r>
              <a:rPr kumimoji="1" lang="en-US" altLang="zh-TW"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6</a:t>
            </a: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）教學現場常見狀況模擬演練。</a:t>
            </a:r>
            <a:endPar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a:t>
            </a:r>
            <a:r>
              <a:rPr kumimoji="1" lang="en-US" altLang="zh-TW"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7</a:t>
            </a: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）行前注意事項及活動須知。</a:t>
            </a:r>
            <a:endPar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a:t>
            </a:r>
            <a:r>
              <a:rPr kumimoji="1" lang="en-US" altLang="zh-TW"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8</a:t>
            </a:r>
            <a:r>
              <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）閱讀與圖書管理課程</a:t>
            </a:r>
            <a:endParaRPr kumimoji="1" lang="zh-TW" altLang="en-US" sz="24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2400" b="0" i="0" u="none" strike="noStrike" cap="none" normalizeH="0" baseline="0" dirty="0" smtClean="0">
              <a:ln>
                <a:noFill/>
              </a:ln>
              <a:solidFill>
                <a:schemeClr val="tx1"/>
              </a:solidFill>
              <a:effectLst/>
              <a:latin typeface="華康行楷體W5" pitchFamily="65" charset="-120"/>
              <a:ea typeface="華康行楷體W5" pitchFamily="65" charset="-120"/>
            </a:endParaRPr>
          </a:p>
        </p:txBody>
      </p:sp>
      <p:sp>
        <p:nvSpPr>
          <p:cNvPr id="20483"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18433" name="Rectangle 1"/>
          <p:cNvSpPr>
            <a:spLocks noChangeArrowheads="1"/>
          </p:cNvSpPr>
          <p:nvPr/>
        </p:nvSpPr>
        <p:spPr bwMode="auto">
          <a:xfrm>
            <a:off x="755576" y="1348799"/>
            <a:ext cx="777686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2.</a:t>
            </a:r>
            <a:r>
              <a:rPr kumimoji="1" lang="zh-TW" altLang="en-US"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編寫教學計畫，分組協助各項行前籌備</a:t>
            </a:r>
            <a:endParaRPr kumimoji="1" lang="en-US" altLang="zh-TW"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3200" dirty="0" smtClean="0">
                <a:solidFill>
                  <a:schemeClr val="accent3">
                    <a:lumMod val="75000"/>
                  </a:schemeClr>
                </a:solidFill>
                <a:latin typeface="華康行楷體W5" pitchFamily="65" charset="-120"/>
                <a:ea typeface="華康行楷體W5" pitchFamily="65" charset="-120"/>
                <a:cs typeface="Times New Roman" pitchFamily="18" charset="0"/>
              </a:rPr>
              <a:t>  </a:t>
            </a:r>
            <a:r>
              <a:rPr kumimoji="1" lang="zh-TW" altLang="en-US"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工作。</a:t>
            </a:r>
            <a:endParaRPr kumimoji="1" lang="en-US" altLang="zh-TW"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3.</a:t>
            </a:r>
            <a:r>
              <a:rPr kumimoji="1" lang="zh-TW" altLang="en-US"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針對所要進行之閱讀課程及扶助當地學</a:t>
            </a:r>
            <a:endParaRPr kumimoji="1" lang="en-US" altLang="zh-TW"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200" dirty="0" smtClean="0">
                <a:solidFill>
                  <a:schemeClr val="accent3">
                    <a:lumMod val="75000"/>
                  </a:schemeClr>
                </a:solidFill>
                <a:latin typeface="華康行楷體W5" pitchFamily="65" charset="-120"/>
                <a:ea typeface="華康行楷體W5" pitchFamily="65" charset="-120"/>
                <a:cs typeface="Times New Roman" pitchFamily="18" charset="0"/>
              </a:rPr>
              <a:t>  </a:t>
            </a:r>
            <a:r>
              <a:rPr kumimoji="1" lang="zh-TW" altLang="en-US"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校圖書館發展等方向，進行二手書募集</a:t>
            </a:r>
            <a:endParaRPr kumimoji="1" lang="en-US" altLang="zh-TW"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200" dirty="0" smtClean="0">
                <a:solidFill>
                  <a:schemeClr val="accent3">
                    <a:lumMod val="75000"/>
                  </a:schemeClr>
                </a:solidFill>
                <a:latin typeface="華康行楷體W5" pitchFamily="65" charset="-120"/>
                <a:ea typeface="華康行楷體W5" pitchFamily="65" charset="-120"/>
                <a:cs typeface="Times New Roman" pitchFamily="18" charset="0"/>
              </a:rPr>
              <a:t>  </a:t>
            </a:r>
            <a:r>
              <a:rPr kumimoji="1" lang="zh-TW" altLang="en-US"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計畫。</a:t>
            </a:r>
            <a:endParaRPr kumimoji="1" lang="en-US" altLang="zh-TW"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3.</a:t>
            </a:r>
            <a:r>
              <a:rPr kumimoji="1" lang="zh-TW" altLang="en-US"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做好文化交流的準備：準備一份簡短介</a:t>
            </a:r>
            <a:endParaRPr kumimoji="1" lang="en-US" altLang="zh-TW"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200" dirty="0" smtClean="0">
                <a:solidFill>
                  <a:schemeClr val="accent3">
                    <a:lumMod val="75000"/>
                  </a:schemeClr>
                </a:solidFill>
                <a:latin typeface="華康行楷體W5" pitchFamily="65" charset="-120"/>
                <a:ea typeface="華康行楷體W5" pitchFamily="65" charset="-120"/>
                <a:cs typeface="Times New Roman" pitchFamily="18" charset="0"/>
              </a:rPr>
              <a:t>  </a:t>
            </a:r>
            <a:r>
              <a:rPr kumimoji="1" lang="zh-TW" altLang="en-US"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紹台灣的資料讓他們記得明道、認識台</a:t>
            </a:r>
            <a:endParaRPr kumimoji="1" lang="en-US" altLang="zh-TW"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200" dirty="0" smtClean="0">
                <a:solidFill>
                  <a:schemeClr val="accent3">
                    <a:lumMod val="75000"/>
                  </a:schemeClr>
                </a:solidFill>
                <a:latin typeface="華康行楷體W5" pitchFamily="65" charset="-120"/>
                <a:ea typeface="華康行楷體W5" pitchFamily="65" charset="-120"/>
                <a:cs typeface="Times New Roman" pitchFamily="18" charset="0"/>
              </a:rPr>
              <a:t>  </a:t>
            </a:r>
            <a:r>
              <a:rPr kumimoji="1" lang="zh-TW" altLang="en-US"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cs typeface="Times New Roman" pitchFamily="18" charset="0"/>
              </a:rPr>
              <a:t>灣。</a:t>
            </a:r>
            <a:r>
              <a:rPr kumimoji="1" lang="zh-TW" altLang="en-US" sz="3200" b="0" i="0" u="none" strike="noStrike" cap="none" normalizeH="0" baseline="0" dirty="0" smtClean="0">
                <a:ln>
                  <a:noFill/>
                </a:ln>
                <a:solidFill>
                  <a:schemeClr val="accent3">
                    <a:lumMod val="75000"/>
                  </a:schemeClr>
                </a:solidFill>
                <a:effectLst/>
                <a:latin typeface="華康行楷體W5" pitchFamily="65" charset="-120"/>
                <a:ea typeface="華康行楷體W5" pitchFamily="65" charset="-120"/>
              </a:rPr>
              <a:t> </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sp>
        <p:nvSpPr>
          <p:cNvPr id="3" name="Rectangle 2"/>
          <p:cNvSpPr txBox="1">
            <a:spLocks noChangeArrowheads="1"/>
          </p:cNvSpPr>
          <p:nvPr/>
        </p:nvSpPr>
        <p:spPr>
          <a:xfrm>
            <a:off x="2915816" y="2564904"/>
            <a:ext cx="4800600" cy="14700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defRPr/>
            </a:pPr>
            <a:r>
              <a:rPr kumimoji="0" lang="en-US" altLang="zh-TW" sz="7200" b="0" i="0" u="none" strike="noStrike" kern="0" cap="none" spc="0" normalizeH="0" baseline="0" noProof="0" dirty="0" smtClean="0">
                <a:ln>
                  <a:noFill/>
                </a:ln>
                <a:solidFill>
                  <a:srgbClr val="70D8F0"/>
                </a:solidFill>
                <a:effectLst/>
                <a:uLnTx/>
                <a:uFillTx/>
                <a:latin typeface="Arno Pro Smbd Subhead" pitchFamily="18" charset="0"/>
                <a:ea typeface="華康超明體" pitchFamily="49" charset="-120"/>
                <a:cs typeface="+mj-cs"/>
              </a:rPr>
              <a:t>Contents</a:t>
            </a:r>
            <a:endParaRPr kumimoji="0" lang="zh-TW" altLang="zh-TW" sz="7200" b="0" i="0" u="none" strike="noStrike" kern="0" cap="none" spc="0" normalizeH="0" baseline="0" noProof="0" dirty="0">
              <a:ln>
                <a:noFill/>
              </a:ln>
              <a:solidFill>
                <a:srgbClr val="70D8F0"/>
              </a:solidFill>
              <a:effectLst/>
              <a:uLnTx/>
              <a:uFillTx/>
              <a:latin typeface="Arno Pro Smbd Subhead" pitchFamily="18" charset="0"/>
              <a:ea typeface="華康超明體" pitchFamily="49" charset="-120"/>
              <a:cs typeface="+mj-cs"/>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16385" name="Rectangle 1"/>
          <p:cNvSpPr>
            <a:spLocks noChangeArrowheads="1"/>
          </p:cNvSpPr>
          <p:nvPr/>
        </p:nvSpPr>
        <p:spPr bwMode="auto">
          <a:xfrm>
            <a:off x="503040" y="1124744"/>
            <a:ext cx="8640960" cy="5247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sz="32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（一）</a:t>
            </a:r>
            <a:r>
              <a:rPr kumimoji="1" lang="zh-TW" altLang="en-US" sz="32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五公斤的甜蜜負荷</a:t>
            </a:r>
            <a:r>
              <a:rPr kumimoji="1" lang="en-US" altLang="zh-TW" sz="32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a:t>
            </a:r>
            <a:r>
              <a:rPr kumimoji="1" lang="zh-TW" sz="32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多元閱讀活動</a:t>
            </a:r>
            <a:endParaRPr kumimoji="1" lang="en-US" altLang="zh-TW" sz="32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sz="2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ts val="5500"/>
              </a:lnSpc>
              <a:spcBef>
                <a:spcPct val="0"/>
              </a:spcBef>
              <a:spcAft>
                <a:spcPct val="0"/>
              </a:spcAft>
              <a:buClrTx/>
              <a:buSzTx/>
              <a:buFontTx/>
              <a:buNone/>
              <a:tabLst/>
            </a:pPr>
            <a:r>
              <a:rPr kumimoji="1" lang="en-US" altLang="zh-TW"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1.</a:t>
            </a:r>
            <a:r>
              <a:rPr kumimoji="1" lang="zh-TW"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募集</a:t>
            </a:r>
            <a:r>
              <a:rPr kumimoji="1" lang="en-US" altLang="zh-TW"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1500</a:t>
            </a:r>
            <a:r>
              <a:rPr kumimoji="1" lang="zh-TW" altLang="en-US"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冊繪本故事書贈送當地七所學校</a:t>
            </a:r>
            <a:endParaRPr kumimoji="1" lang="en-US" altLang="zh-TW"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ts val="5500"/>
              </a:lnSpc>
              <a:spcBef>
                <a:spcPct val="0"/>
              </a:spcBef>
              <a:spcAft>
                <a:spcPct val="0"/>
              </a:spcAft>
              <a:buClrTx/>
              <a:buSzTx/>
              <a:buFontTx/>
              <a:buNone/>
              <a:tabLst/>
            </a:pPr>
            <a:r>
              <a:rPr kumimoji="1" lang="en-US" altLang="zh-TW" sz="2800" dirty="0" smtClean="0">
                <a:solidFill>
                  <a:srgbClr val="92D050"/>
                </a:solidFill>
                <a:latin typeface="華康行楷體W5" pitchFamily="65" charset="-120"/>
                <a:ea typeface="華康行楷體W5" pitchFamily="65" charset="-120"/>
                <a:cs typeface="Times New Roman" pitchFamily="18" charset="0"/>
              </a:rPr>
              <a:t>2.</a:t>
            </a:r>
            <a:r>
              <a:rPr kumimoji="1" lang="zh-TW" altLang="en-US" sz="2800" dirty="0" smtClean="0">
                <a:solidFill>
                  <a:srgbClr val="92D050"/>
                </a:solidFill>
                <a:latin typeface="華康行楷體W5" pitchFamily="65" charset="-120"/>
                <a:ea typeface="華康行楷體W5" pitchFamily="65" charset="-120"/>
                <a:cs typeface="Times New Roman" pitchFamily="18" charset="0"/>
              </a:rPr>
              <a:t>於</a:t>
            </a:r>
            <a:r>
              <a:rPr kumimoji="1" lang="zh-TW" altLang="en-US"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大同中學設置閱讀角落，上課前以繪本故事開場</a:t>
            </a:r>
            <a:endParaRPr kumimoji="1" lang="en-US" altLang="zh-TW"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ts val="5500"/>
              </a:lnSpc>
              <a:spcBef>
                <a:spcPct val="0"/>
              </a:spcBef>
              <a:spcAft>
                <a:spcPct val="0"/>
              </a:spcAft>
              <a:buClrTx/>
              <a:buSzTx/>
              <a:buFontTx/>
              <a:buNone/>
              <a:tabLst/>
            </a:pPr>
            <a:r>
              <a:rPr kumimoji="1" lang="zh-TW" altLang="en-US" sz="2800" dirty="0" smtClean="0">
                <a:solidFill>
                  <a:srgbClr val="92D050"/>
                </a:solidFill>
                <a:latin typeface="華康行楷體W5" pitchFamily="65" charset="-120"/>
                <a:ea typeface="華康行楷體W5" pitchFamily="65" charset="-120"/>
                <a:cs typeface="Times New Roman" pitchFamily="18" charset="0"/>
              </a:rPr>
              <a:t>  </a:t>
            </a:r>
            <a:r>
              <a:rPr kumimoji="1" lang="zh-TW" altLang="en-US"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，將書香遠播泰北。</a:t>
            </a:r>
            <a:endParaRPr kumimoji="1" lang="en-US" altLang="zh-TW"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ts val="5500"/>
              </a:lnSpc>
              <a:spcBef>
                <a:spcPct val="0"/>
              </a:spcBef>
              <a:spcAft>
                <a:spcPct val="0"/>
              </a:spcAft>
              <a:buClrTx/>
              <a:buSzTx/>
              <a:buFontTx/>
              <a:buNone/>
              <a:tabLst/>
            </a:pPr>
            <a:r>
              <a:rPr kumimoji="1" lang="en-US" altLang="zh-TW"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3.</a:t>
            </a:r>
            <a:r>
              <a:rPr kumimoji="1" lang="zh-TW" altLang="en-US"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運用多元閱讀材料，啟發當地學童建立閱讀的興趣</a:t>
            </a:r>
            <a:endParaRPr kumimoji="1" lang="en-US" altLang="zh-TW"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ts val="5500"/>
              </a:lnSpc>
              <a:spcBef>
                <a:spcPct val="0"/>
              </a:spcBef>
              <a:spcAft>
                <a:spcPct val="0"/>
              </a:spcAft>
              <a:buClrTx/>
              <a:buSzTx/>
              <a:buFontTx/>
              <a:buNone/>
              <a:tabLst/>
            </a:pPr>
            <a:r>
              <a:rPr kumimoji="1" lang="zh-TW" altLang="en-US" sz="2800" dirty="0" smtClean="0">
                <a:solidFill>
                  <a:srgbClr val="92D050"/>
                </a:solidFill>
                <a:latin typeface="華康行楷體W5" pitchFamily="65" charset="-120"/>
                <a:ea typeface="華康行楷體W5" pitchFamily="65" charset="-120"/>
                <a:cs typeface="Times New Roman" pitchFamily="18" charset="0"/>
              </a:rPr>
              <a:t>  </a:t>
            </a:r>
            <a:r>
              <a:rPr kumimoji="1" lang="zh-TW" altLang="en-US"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，並培養閱讀的習慣。</a:t>
            </a:r>
            <a:endParaRPr kumimoji="1" lang="en-US" altLang="zh-TW"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ts val="5500"/>
              </a:lnSpc>
              <a:spcBef>
                <a:spcPct val="0"/>
              </a:spcBef>
              <a:spcAft>
                <a:spcPct val="0"/>
              </a:spcAft>
              <a:buClrTx/>
              <a:buSzTx/>
              <a:buFontTx/>
              <a:buNone/>
              <a:tabLst/>
            </a:pPr>
            <a:r>
              <a:rPr kumimoji="1" lang="en-US" altLang="zh-TW" sz="2800" dirty="0" smtClean="0">
                <a:solidFill>
                  <a:srgbClr val="92D050"/>
                </a:solidFill>
                <a:latin typeface="華康行楷體W5" pitchFamily="65" charset="-120"/>
                <a:ea typeface="華康行楷體W5" pitchFamily="65" charset="-120"/>
                <a:cs typeface="Times New Roman" pitchFamily="18" charset="0"/>
              </a:rPr>
              <a:t>4.</a:t>
            </a:r>
            <a:r>
              <a:rPr kumimoji="1" lang="zh-TW" altLang="en-US" sz="2800" dirty="0" smtClean="0">
                <a:solidFill>
                  <a:srgbClr val="92D050"/>
                </a:solidFill>
                <a:latin typeface="華康行楷體W5" pitchFamily="65" charset="-120"/>
                <a:ea typeface="華康行楷體W5" pitchFamily="65" charset="-120"/>
                <a:cs typeface="Times New Roman" pitchFamily="18" charset="0"/>
              </a:rPr>
              <a:t>設置復興小學圖書室，推動閱讀存摺助學計畫。</a:t>
            </a:r>
            <a:endParaRPr kumimoji="1" lang="zh-TW" altLang="en-US" sz="2800" b="0" i="0" u="none" strike="noStrike" cap="none" normalizeH="0" baseline="0" dirty="0" smtClean="0">
              <a:ln>
                <a:noFill/>
              </a:ln>
              <a:solidFill>
                <a:srgbClr val="92D050"/>
              </a:solidFill>
              <a:effectLst/>
              <a:latin typeface="華康行楷體W5" pitchFamily="65" charset="-120"/>
              <a:ea typeface="華康行楷體W5" pitchFamily="65" charset="-12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sp>
        <p:nvSpPr>
          <p:cNvPr id="4" name="Rectangle 1"/>
          <p:cNvSpPr>
            <a:spLocks noChangeArrowheads="1"/>
          </p:cNvSpPr>
          <p:nvPr/>
        </p:nvSpPr>
        <p:spPr bwMode="auto">
          <a:xfrm>
            <a:off x="395536" y="1340768"/>
            <a:ext cx="853244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6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（二）永續閱讀</a:t>
            </a:r>
            <a:r>
              <a:rPr kumimoji="1" lang="en-US" altLang="zh-TW" sz="36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a:t>
            </a:r>
            <a:r>
              <a:rPr kumimoji="1" lang="zh-TW" altLang="en-US" sz="36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圖書登錄與檔案管理</a:t>
            </a:r>
            <a:endParaRPr kumimoji="1" lang="en-US" altLang="zh-TW" sz="36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zh-TW" sz="36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600" b="0" i="0" u="none" strike="noStrike" cap="none" normalizeH="0" baseline="0" dirty="0" smtClean="0">
                <a:ln>
                  <a:noFill/>
                </a:ln>
                <a:solidFill>
                  <a:schemeClr val="tx1"/>
                </a:solidFill>
                <a:effectLst/>
                <a:latin typeface="華康行楷體W5" pitchFamily="65" charset="-120"/>
                <a:ea typeface="華康行楷體W5" pitchFamily="65" charset="-120"/>
                <a:cs typeface="Times New Roman" pitchFamily="18" charset="0"/>
              </a:rPr>
              <a:t> </a:t>
            </a:r>
            <a:r>
              <a:rPr kumimoji="1" lang="en-US" altLang="zh-TW" sz="36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1.</a:t>
            </a:r>
            <a:r>
              <a:rPr kumimoji="1" lang="zh-TW" altLang="en-US" sz="36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分組進行圖書登錄工作</a:t>
            </a:r>
            <a:endParaRPr kumimoji="1" lang="en-US" altLang="zh-TW" sz="36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zh-TW" sz="36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600" dirty="0" smtClean="0">
                <a:solidFill>
                  <a:srgbClr val="92D050"/>
                </a:solidFill>
                <a:latin typeface="華康行楷體W5" pitchFamily="65" charset="-120"/>
                <a:ea typeface="華康行楷體W5" pitchFamily="65" charset="-120"/>
                <a:cs typeface="Times New Roman" pitchFamily="18" charset="0"/>
              </a:rPr>
              <a:t> 2.</a:t>
            </a:r>
            <a:r>
              <a:rPr kumimoji="1" lang="zh-TW" altLang="en-US" sz="36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協助當地圖書管理人員進行檔案管理</a:t>
            </a:r>
            <a:endParaRPr kumimoji="1" lang="en-US" altLang="zh-TW" sz="36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6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   基本知能培訓</a:t>
            </a:r>
            <a:r>
              <a:rPr kumimoji="1" lang="zh-TW" altLang="en-US" sz="3600" b="0" i="0" u="none" strike="noStrike" cap="none" normalizeH="0" baseline="0" dirty="0" smtClean="0">
                <a:ln>
                  <a:noFill/>
                </a:ln>
                <a:solidFill>
                  <a:srgbClr val="92D050"/>
                </a:solidFill>
                <a:effectLst/>
                <a:latin typeface="標楷體" pitchFamily="65" charset="-120"/>
                <a:ea typeface="標楷體" pitchFamily="65" charset="-120"/>
                <a:cs typeface="Times New Roman" pitchFamily="18" charset="0"/>
              </a:rPr>
              <a:t>。</a:t>
            </a:r>
            <a:endParaRPr kumimoji="1" lang="zh-TW" altLang="en-US" sz="3600" b="0" i="0" u="none" strike="noStrike" cap="none" normalizeH="0" baseline="0" dirty="0" smtClean="0">
              <a:ln>
                <a:noFill/>
              </a:ln>
              <a:solidFill>
                <a:srgbClr val="92D050"/>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3600" b="0" i="0" u="none" strike="noStrike" cap="none" normalizeH="0" baseline="0" dirty="0" smtClean="0">
              <a:ln>
                <a:noFill/>
              </a:ln>
              <a:solidFill>
                <a:schemeClr val="tx1"/>
              </a:solidFill>
              <a:effectLst/>
              <a:latin typeface="Arial" pitchFamily="34" charset="0"/>
              <a:ea typeface="新細明體" pitchFamily="18" charset="-120"/>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3" name="Rectangle 1"/>
          <p:cNvSpPr>
            <a:spLocks noChangeArrowheads="1"/>
          </p:cNvSpPr>
          <p:nvPr/>
        </p:nvSpPr>
        <p:spPr bwMode="auto">
          <a:xfrm>
            <a:off x="323528" y="805354"/>
            <a:ext cx="882047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6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（三）當地學生課程活動</a:t>
            </a:r>
            <a:endParaRPr kumimoji="1" lang="en-US" altLang="zh-TW" sz="36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3600" b="0" i="0" u="none" strike="noStrike" cap="none" normalizeH="0" baseline="0" dirty="0" smtClean="0">
              <a:ln>
                <a:noFill/>
              </a:ln>
              <a:solidFill>
                <a:srgbClr val="70D8F0"/>
              </a:solidFill>
              <a:effectLst/>
              <a:latin typeface="華康超明體" pitchFamily="49" charset="-120"/>
              <a:ea typeface="華康超明體" pitchFamily="49" charset="-12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en-US" altLang="zh-TW" sz="3200" dirty="0" smtClean="0">
                <a:latin typeface="標楷體" pitchFamily="65" charset="-120"/>
                <a:ea typeface="標楷體" pitchFamily="65" charset="-120"/>
                <a:cs typeface="Times New Roman" pitchFamily="18" charset="0"/>
              </a:rPr>
              <a:t>  </a:t>
            </a:r>
            <a:r>
              <a:rPr kumimoji="1" lang="en-US" altLang="zh-TW" sz="3200" dirty="0" smtClean="0">
                <a:solidFill>
                  <a:srgbClr val="92D050"/>
                </a:solidFill>
                <a:latin typeface="華康行楷體W5" pitchFamily="65" charset="-120"/>
                <a:ea typeface="華康行楷體W5" pitchFamily="65" charset="-120"/>
                <a:cs typeface="Times New Roman" pitchFamily="18" charset="0"/>
              </a:rPr>
              <a:t>1.</a:t>
            </a:r>
            <a:r>
              <a:rPr kumimoji="1" lang="zh-TW" altLang="en-US" sz="3200" dirty="0" smtClean="0">
                <a:solidFill>
                  <a:srgbClr val="92D050"/>
                </a:solidFill>
                <a:latin typeface="華康行楷體W5" pitchFamily="65" charset="-120"/>
                <a:ea typeface="華康行楷體W5" pitchFamily="65" charset="-120"/>
                <a:cs typeface="Times New Roman" pitchFamily="18" charset="0"/>
              </a:rPr>
              <a:t>依學校</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課程及進度，</a:t>
            </a:r>
            <a:r>
              <a:rPr kumimoji="1" lang="zh-TW" altLang="en-US" sz="3200" dirty="0" smtClean="0">
                <a:solidFill>
                  <a:srgbClr val="92D050"/>
                </a:solidFill>
                <a:latin typeface="華康行楷體W5" pitchFamily="65" charset="-120"/>
                <a:ea typeface="華康行楷體W5" pitchFamily="65" charset="-120"/>
                <a:cs typeface="Times New Roman" pitchFamily="18" charset="0"/>
              </a:rPr>
              <a:t>進行</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「責任分組」</a:t>
            </a:r>
            <a:endPar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en-US" altLang="zh-TW" sz="3200" dirty="0" smtClean="0">
                <a:solidFill>
                  <a:srgbClr val="92D050"/>
                </a:solidFill>
                <a:latin typeface="華康行楷體W5" pitchFamily="65" charset="-120"/>
                <a:ea typeface="華康行楷體W5" pitchFamily="65" charset="-120"/>
                <a:cs typeface="Times New Roman" pitchFamily="18" charset="0"/>
              </a:rPr>
              <a:t>  2.</a:t>
            </a:r>
            <a:r>
              <a:rPr kumimoji="1" lang="zh-TW" altLang="en-US" sz="3200" dirty="0" smtClean="0">
                <a:solidFill>
                  <a:srgbClr val="92D050"/>
                </a:solidFill>
                <a:latin typeface="華康行楷體W5" pitchFamily="65" charset="-120"/>
                <a:ea typeface="華康行楷體W5" pitchFamily="65" charset="-120"/>
                <a:cs typeface="Times New Roman" pitchFamily="18" charset="0"/>
              </a:rPr>
              <a:t>進</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入</a:t>
            </a:r>
            <a:r>
              <a:rPr kumimoji="1" lang="zh-TW" altLang="en-US" sz="3200" dirty="0" smtClean="0">
                <a:solidFill>
                  <a:srgbClr val="92D050"/>
                </a:solidFill>
                <a:latin typeface="華康行楷體W5" pitchFamily="65" charset="-120"/>
                <a:ea typeface="華康行楷體W5" pitchFamily="65" charset="-120"/>
                <a:cs typeface="Times New Roman" pitchFamily="18" charset="0"/>
              </a:rPr>
              <a:t>課</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室實際教學</a:t>
            </a:r>
            <a:endPar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zh-TW" altLang="en-US" sz="3200" dirty="0" smtClean="0">
                <a:solidFill>
                  <a:srgbClr val="92D050"/>
                </a:solidFill>
                <a:latin typeface="華康行楷體W5" pitchFamily="65" charset="-120"/>
                <a:ea typeface="華康行楷體W5" pitchFamily="65" charset="-120"/>
                <a:cs typeface="Times New Roman" pitchFamily="18" charset="0"/>
              </a:rPr>
              <a:t>  </a:t>
            </a:r>
            <a:r>
              <a:rPr kumimoji="1" lang="en-US" altLang="zh-TW" sz="3200" dirty="0" smtClean="0">
                <a:solidFill>
                  <a:srgbClr val="92D050"/>
                </a:solidFill>
                <a:latin typeface="華康行楷體W5" pitchFamily="65" charset="-120"/>
                <a:ea typeface="華康行楷體W5" pitchFamily="65" charset="-120"/>
                <a:cs typeface="Times New Roman" pitchFamily="18" charset="0"/>
              </a:rPr>
              <a:t>3.</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夜間進行住宿生一對一課輔。</a:t>
            </a:r>
            <a:endPar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lvl="0" eaLnBrk="0" hangingPunct="0">
              <a:lnSpc>
                <a:spcPct val="150000"/>
              </a:lnSpc>
            </a:pPr>
            <a:r>
              <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  4.</a:t>
            </a:r>
            <a:r>
              <a:rPr kumimoji="1" lang="zh-TW" altLang="en-US" sz="3200" dirty="0" smtClean="0">
                <a:solidFill>
                  <a:srgbClr val="92D050"/>
                </a:solidFill>
                <a:latin typeface="華康行楷體W5" pitchFamily="65" charset="-120"/>
                <a:ea typeface="華康行楷體W5" pitchFamily="65" charset="-120"/>
                <a:cs typeface="Times New Roman" pitchFamily="18" charset="0"/>
              </a:rPr>
              <a:t>進行繪本、英語及音樂等主</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題式教學活動</a:t>
            </a:r>
            <a:endPar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  5.</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當地老師</a:t>
            </a:r>
            <a:r>
              <a:rPr kumimoji="1" lang="zh-TW" altLang="en-US" sz="3200" dirty="0" smtClean="0">
                <a:solidFill>
                  <a:srgbClr val="92D050"/>
                </a:solidFill>
                <a:latin typeface="華康行楷體W5" pitchFamily="65" charset="-120"/>
                <a:ea typeface="華康行楷體W5" pitchFamily="65" charset="-120"/>
                <a:cs typeface="Times New Roman" pitchFamily="18" charset="0"/>
              </a:rPr>
              <a:t>從旁</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進行觀摩教學與教學方法討論</a:t>
            </a:r>
            <a:endPar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lvl="0" eaLnBrk="0" hangingPunct="0">
              <a:lnSpc>
                <a:spcPct val="150000"/>
              </a:lnSpc>
            </a:pPr>
            <a:r>
              <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  6.</a:t>
            </a:r>
            <a:r>
              <a:rPr kumimoji="1" lang="zh-TW" altLang="en-US" sz="3200" dirty="0" smtClean="0">
                <a:solidFill>
                  <a:srgbClr val="92D050"/>
                </a:solidFill>
                <a:latin typeface="華康行楷體W5" pitchFamily="65" charset="-120"/>
                <a:ea typeface="華康行楷體W5" pitchFamily="65" charset="-120"/>
                <a:cs typeface="Times New Roman" pitchFamily="18" charset="0"/>
              </a:rPr>
              <a:t>全校性園遊會、惜別感恩晚會、</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籃球競賽</a:t>
            </a:r>
            <a:endPar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3" name="Rectangle 1"/>
          <p:cNvSpPr>
            <a:spLocks noChangeArrowheads="1"/>
          </p:cNvSpPr>
          <p:nvPr/>
        </p:nvSpPr>
        <p:spPr bwMode="auto">
          <a:xfrm>
            <a:off x="467544" y="1484784"/>
            <a:ext cx="8676456" cy="38985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（四）教師研習</a:t>
            </a:r>
            <a:r>
              <a:rPr kumimoji="1" lang="en-US" altLang="zh-TW" sz="32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a:t>
            </a:r>
            <a:r>
              <a:rPr kumimoji="1" lang="zh-TW" altLang="en-US" sz="32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泰北地區教師研習課程</a:t>
            </a:r>
            <a:endParaRPr kumimoji="1" lang="en-US" altLang="zh-TW" sz="32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3200" b="0" i="0" u="none" strike="noStrike" cap="none" normalizeH="0" baseline="0" dirty="0" smtClean="0">
              <a:ln>
                <a:noFill/>
              </a:ln>
              <a:solidFill>
                <a:srgbClr val="70D8F0"/>
              </a:solidFill>
              <a:effectLst/>
              <a:latin typeface="華康超明體" pitchFamily="49" charset="-120"/>
              <a:ea typeface="華康超明體" pitchFamily="49" charset="-120"/>
            </a:endParaRPr>
          </a:p>
          <a:p>
            <a:pPr lvl="0" eaLnBrk="0" hangingPunct="0">
              <a:lnSpc>
                <a:spcPts val="5500"/>
              </a:lnSpc>
            </a:pPr>
            <a:r>
              <a:rPr kumimoji="1" lang="en-US" altLang="zh-TW" sz="3600" dirty="0" smtClean="0">
                <a:solidFill>
                  <a:srgbClr val="92D050"/>
                </a:solidFill>
                <a:latin typeface="華康行楷體W5" pitchFamily="65" charset="-120"/>
                <a:ea typeface="華康行楷體W5" pitchFamily="65" charset="-120"/>
                <a:cs typeface="Times New Roman" pitchFamily="18" charset="0"/>
              </a:rPr>
              <a:t>  1. </a:t>
            </a:r>
            <a:r>
              <a:rPr kumimoji="1" lang="zh-TW" altLang="en-US" sz="3600" dirty="0" smtClean="0">
                <a:solidFill>
                  <a:srgbClr val="92D050"/>
                </a:solidFill>
                <a:latin typeface="華康行楷體W5" pitchFamily="65" charset="-120"/>
                <a:ea typeface="華康行楷體W5" pitchFamily="65" charset="-120"/>
                <a:cs typeface="Times New Roman" pitchFamily="18" charset="0"/>
              </a:rPr>
              <a:t>報紙閱讀</a:t>
            </a:r>
          </a:p>
          <a:p>
            <a:pPr lvl="0" eaLnBrk="0" hangingPunct="0">
              <a:lnSpc>
                <a:spcPts val="5500"/>
              </a:lnSpc>
            </a:pPr>
            <a:r>
              <a:rPr kumimoji="1" lang="en-US" altLang="zh-TW" sz="3600" dirty="0" smtClean="0">
                <a:solidFill>
                  <a:srgbClr val="92D050"/>
                </a:solidFill>
                <a:latin typeface="華康行楷體W5" pitchFamily="65" charset="-120"/>
                <a:ea typeface="華康行楷體W5" pitchFamily="65" charset="-120"/>
                <a:cs typeface="Times New Roman" pitchFamily="18" charset="0"/>
              </a:rPr>
              <a:t>  2. </a:t>
            </a:r>
            <a:r>
              <a:rPr kumimoji="1" lang="zh-TW" altLang="en-US" sz="3600" dirty="0" smtClean="0">
                <a:solidFill>
                  <a:srgbClr val="92D050"/>
                </a:solidFill>
                <a:latin typeface="華康行楷體W5" pitchFamily="65" charset="-120"/>
                <a:ea typeface="華康行楷體W5" pitchFamily="65" charset="-120"/>
                <a:cs typeface="Times New Roman" pitchFamily="18" charset="0"/>
              </a:rPr>
              <a:t>朗讀、演說</a:t>
            </a:r>
          </a:p>
          <a:p>
            <a:pPr lvl="0" eaLnBrk="0" hangingPunct="0">
              <a:lnSpc>
                <a:spcPts val="5500"/>
              </a:lnSpc>
            </a:pPr>
            <a:r>
              <a:rPr kumimoji="1" lang="en-US" altLang="zh-TW" sz="3600" dirty="0" smtClean="0">
                <a:solidFill>
                  <a:srgbClr val="92D050"/>
                </a:solidFill>
                <a:latin typeface="華康行楷體W5" pitchFamily="65" charset="-120"/>
                <a:ea typeface="華康行楷體W5" pitchFamily="65" charset="-120"/>
                <a:cs typeface="Times New Roman" pitchFamily="18" charset="0"/>
              </a:rPr>
              <a:t>  3. </a:t>
            </a:r>
            <a:r>
              <a:rPr kumimoji="1" lang="zh-TW" altLang="en-US" sz="3600" dirty="0" smtClean="0">
                <a:solidFill>
                  <a:srgbClr val="92D050"/>
                </a:solidFill>
                <a:latin typeface="華康行楷體W5" pitchFamily="65" charset="-120"/>
                <a:ea typeface="華康行楷體W5" pitchFamily="65" charset="-120"/>
                <a:cs typeface="Times New Roman" pitchFamily="18" charset="0"/>
              </a:rPr>
              <a:t>現代詩朗誦、詩詞吟唱</a:t>
            </a:r>
          </a:p>
          <a:p>
            <a:pPr lvl="0" eaLnBrk="0" hangingPunct="0">
              <a:lnSpc>
                <a:spcPts val="5500"/>
              </a:lnSpc>
            </a:pPr>
            <a:r>
              <a:rPr kumimoji="1" lang="en-US" altLang="zh-TW" sz="3600" dirty="0" smtClean="0">
                <a:solidFill>
                  <a:srgbClr val="92D050"/>
                </a:solidFill>
                <a:latin typeface="華康行楷體W5" pitchFamily="65" charset="-120"/>
                <a:ea typeface="華康行楷體W5" pitchFamily="65" charset="-120"/>
                <a:cs typeface="Times New Roman" pitchFamily="18" charset="0"/>
              </a:rPr>
              <a:t>  4. </a:t>
            </a:r>
            <a:r>
              <a:rPr kumimoji="1" lang="zh-TW" altLang="en-US" sz="3600" dirty="0" smtClean="0">
                <a:solidFill>
                  <a:srgbClr val="92D050"/>
                </a:solidFill>
                <a:latin typeface="華康行楷體W5" pitchFamily="65" charset="-120"/>
                <a:ea typeface="華康行楷體W5" pitchFamily="65" charset="-120"/>
                <a:cs typeface="Times New Roman" pitchFamily="18" charset="0"/>
              </a:rPr>
              <a:t>正音訓練</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sp>
        <p:nvSpPr>
          <p:cNvPr id="3" name="Rectangle 1"/>
          <p:cNvSpPr>
            <a:spLocks noChangeArrowheads="1"/>
          </p:cNvSpPr>
          <p:nvPr/>
        </p:nvSpPr>
        <p:spPr bwMode="auto">
          <a:xfrm>
            <a:off x="539552" y="1340768"/>
            <a:ext cx="828092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zh-TW" sz="3600" b="0" i="0" u="none" strike="noStrike" cap="none" normalizeH="0" baseline="0" dirty="0" smtClean="0">
              <a:ln>
                <a:noFill/>
              </a:ln>
              <a:solidFill>
                <a:srgbClr val="70D8F0"/>
              </a:solidFill>
              <a:effectLst/>
              <a:latin typeface="華康超明體" pitchFamily="49" charset="-120"/>
              <a:ea typeface="華康超明體" pitchFamily="49"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6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（五</a:t>
            </a:r>
            <a:r>
              <a:rPr kumimoji="1" lang="en-US" altLang="zh-TW" sz="36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a:t>
            </a:r>
            <a:r>
              <a:rPr kumimoji="1" lang="zh-TW" altLang="en-US" sz="36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偏遠小學服務</a:t>
            </a:r>
            <a:endParaRPr kumimoji="1" lang="en-US" altLang="zh-TW" sz="36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zh-TW" sz="36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en-US" altLang="zh-TW" sz="3600" b="0" i="0" u="none" strike="noStrike" cap="none" normalizeH="0" baseline="0" dirty="0" smtClean="0">
                <a:ln>
                  <a:noFill/>
                </a:ln>
                <a:solidFill>
                  <a:srgbClr val="92D050"/>
                </a:solidFill>
                <a:effectLst/>
                <a:latin typeface="標楷體" pitchFamily="65" charset="-120"/>
                <a:ea typeface="標楷體" pitchFamily="65" charset="-120"/>
                <a:cs typeface="Times New Roman" pitchFamily="18" charset="0"/>
              </a:rPr>
              <a:t>1.</a:t>
            </a:r>
            <a:r>
              <a:rPr kumimoji="1" lang="zh-TW" altLang="en-US" sz="3600" b="0" i="0" u="none" strike="noStrike" cap="none" normalizeH="0" baseline="0" dirty="0" smtClean="0">
                <a:ln>
                  <a:noFill/>
                </a:ln>
                <a:solidFill>
                  <a:srgbClr val="92D050"/>
                </a:solidFill>
                <a:effectLst/>
                <a:latin typeface="標楷體" pitchFamily="65" charset="-120"/>
                <a:ea typeface="標楷體" pitchFamily="65" charset="-120"/>
                <a:cs typeface="Times New Roman" pitchFamily="18" charset="0"/>
              </a:rPr>
              <a:t>恩泉小學、泰光小學、漢光小學、</a:t>
            </a:r>
            <a:endParaRPr kumimoji="1" lang="en-US" altLang="zh-TW" sz="3600" b="0" i="0" u="none" strike="noStrike" cap="none" normalizeH="0" baseline="0" dirty="0" smtClean="0">
              <a:ln>
                <a:noFill/>
              </a:ln>
              <a:solidFill>
                <a:srgbClr val="92D050"/>
              </a:solidFill>
              <a:effectLst/>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600" dirty="0" smtClean="0">
                <a:solidFill>
                  <a:srgbClr val="92D050"/>
                </a:solidFill>
                <a:latin typeface="標楷體" pitchFamily="65" charset="-120"/>
                <a:ea typeface="標楷體" pitchFamily="65" charset="-120"/>
                <a:cs typeface="Times New Roman" pitchFamily="18" charset="0"/>
              </a:rPr>
              <a:t>    </a:t>
            </a:r>
            <a:r>
              <a:rPr kumimoji="1" lang="zh-TW" altLang="en-US" sz="3600" b="0" i="0" u="none" strike="noStrike" cap="none" normalizeH="0" baseline="0" dirty="0" smtClean="0">
                <a:ln>
                  <a:noFill/>
                </a:ln>
                <a:solidFill>
                  <a:srgbClr val="92D050"/>
                </a:solidFill>
                <a:effectLst/>
                <a:latin typeface="標楷體" pitchFamily="65" charset="-120"/>
                <a:ea typeface="標楷體" pitchFamily="65" charset="-120"/>
                <a:cs typeface="Times New Roman" pitchFamily="18" charset="0"/>
              </a:rPr>
              <a:t>光明小學</a:t>
            </a:r>
            <a:endParaRPr kumimoji="1" lang="en-US" altLang="zh-TW" sz="3600" b="0" i="0" u="none" strike="noStrike" cap="none" normalizeH="0" baseline="0" dirty="0" smtClean="0">
              <a:ln>
                <a:noFill/>
              </a:ln>
              <a:solidFill>
                <a:srgbClr val="92D050"/>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zh-TW" sz="3600" b="0" i="0" u="none" strike="noStrike" cap="none" normalizeH="0" baseline="0" dirty="0" smtClean="0">
              <a:ln>
                <a:noFill/>
              </a:ln>
              <a:solidFill>
                <a:srgbClr val="92D050"/>
              </a:solidFill>
              <a:effectLst/>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600" dirty="0" smtClean="0">
                <a:solidFill>
                  <a:srgbClr val="92D050"/>
                </a:solidFill>
                <a:latin typeface="標楷體" pitchFamily="65" charset="-120"/>
                <a:ea typeface="標楷體" pitchFamily="65" charset="-120"/>
                <a:cs typeface="Times New Roman" pitchFamily="18" charset="0"/>
              </a:rPr>
              <a:t>  2.</a:t>
            </a:r>
            <a:r>
              <a:rPr kumimoji="1" lang="zh-TW" altLang="en-US" sz="3600" b="0" i="0" u="none" strike="noStrike" cap="none" normalizeH="0" baseline="0" dirty="0" smtClean="0">
                <a:ln>
                  <a:noFill/>
                </a:ln>
                <a:solidFill>
                  <a:srgbClr val="92D050"/>
                </a:solidFill>
                <a:effectLst/>
                <a:latin typeface="標楷體" pitchFamily="65" charset="-120"/>
                <a:ea typeface="標楷體" pitchFamily="65" charset="-120"/>
                <a:cs typeface="Times New Roman" pitchFamily="18" charset="0"/>
              </a:rPr>
              <a:t>募集愛心款物資分送四所學校</a:t>
            </a:r>
            <a:endParaRPr kumimoji="1" lang="zh-TW" altLang="en-US" sz="3600" b="0" i="0" u="none" strike="noStrike" cap="none" normalizeH="0" baseline="0" dirty="0" smtClean="0">
              <a:ln>
                <a:noFill/>
              </a:ln>
              <a:solidFill>
                <a:srgbClr val="92D050"/>
              </a:solidFill>
              <a:effectLst/>
              <a:latin typeface="Arial" pitchFamily="34" charset="0"/>
              <a:ea typeface="新細明體" pitchFamily="18" charset="-12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sp>
        <p:nvSpPr>
          <p:cNvPr id="153607" name="Text Box 7"/>
          <p:cNvSpPr txBox="1">
            <a:spLocks noChangeArrowheads="1"/>
          </p:cNvSpPr>
          <p:nvPr/>
        </p:nvSpPr>
        <p:spPr bwMode="auto">
          <a:xfrm>
            <a:off x="827584" y="1196752"/>
            <a:ext cx="8064896" cy="4893647"/>
          </a:xfrm>
          <a:prstGeom prst="rect">
            <a:avLst/>
          </a:prstGeom>
          <a:noFill/>
          <a:ln w="9525">
            <a:noFill/>
            <a:miter lim="800000"/>
            <a:headEnd/>
            <a:tailEnd/>
          </a:ln>
          <a:effectLst/>
        </p:spPr>
        <p:txBody>
          <a:bodyPr wrap="square">
            <a:spAutoFit/>
          </a:bodyPr>
          <a:lstStyle/>
          <a:p>
            <a:pPr>
              <a:spcBef>
                <a:spcPct val="50000"/>
              </a:spcBef>
              <a:defRPr/>
            </a:pPr>
            <a:r>
              <a:rPr lang="en-US" altLang="zh-TW" sz="6000" dirty="0" smtClean="0">
                <a:solidFill>
                  <a:schemeClr val="accent5">
                    <a:lumMod val="50000"/>
                  </a:schemeClr>
                </a:solidFill>
                <a:latin typeface="華康行楷體W5" pitchFamily="65" charset="-120"/>
                <a:ea typeface="華康行楷體W5" pitchFamily="65" charset="-120"/>
              </a:rPr>
              <a:t>2011</a:t>
            </a:r>
            <a:r>
              <a:rPr lang="zh-TW" altLang="en-US" sz="6000" dirty="0">
                <a:solidFill>
                  <a:schemeClr val="accent5">
                    <a:lumMod val="50000"/>
                  </a:schemeClr>
                </a:solidFill>
                <a:latin typeface="華康行楷體W5" pitchFamily="65" charset="-120"/>
                <a:ea typeface="華康行楷體W5" pitchFamily="65" charset="-120"/>
              </a:rPr>
              <a:t> </a:t>
            </a:r>
            <a:r>
              <a:rPr lang="zh-TW" altLang="en-US" sz="6000" dirty="0" smtClean="0">
                <a:solidFill>
                  <a:schemeClr val="accent5">
                    <a:lumMod val="50000"/>
                  </a:schemeClr>
                </a:solidFill>
                <a:latin typeface="華康行楷體W5" pitchFamily="65" charset="-120"/>
                <a:ea typeface="華康行楷體W5" pitchFamily="65" charset="-120"/>
              </a:rPr>
              <a:t>，</a:t>
            </a:r>
            <a:endParaRPr lang="en-US" altLang="zh-TW" sz="6000" dirty="0" smtClean="0">
              <a:solidFill>
                <a:schemeClr val="accent5">
                  <a:lumMod val="50000"/>
                </a:schemeClr>
              </a:solidFill>
              <a:latin typeface="華康行楷體W5" pitchFamily="65" charset="-120"/>
              <a:ea typeface="華康行楷體W5" pitchFamily="65" charset="-120"/>
            </a:endParaRPr>
          </a:p>
          <a:p>
            <a:pPr>
              <a:spcBef>
                <a:spcPct val="50000"/>
              </a:spcBef>
              <a:defRPr/>
            </a:pPr>
            <a:r>
              <a:rPr lang="zh-TW" altLang="en-US" sz="5400" dirty="0" smtClean="0">
                <a:solidFill>
                  <a:schemeClr val="accent5">
                    <a:lumMod val="50000"/>
                  </a:schemeClr>
                </a:solidFill>
                <a:latin typeface="華康行楷體W5" pitchFamily="65" charset="-120"/>
                <a:ea typeface="華康行楷體W5" pitchFamily="65" charset="-120"/>
              </a:rPr>
              <a:t>那</a:t>
            </a:r>
            <a:r>
              <a:rPr lang="zh-TW" altLang="en-US" sz="5400" dirty="0">
                <a:solidFill>
                  <a:schemeClr val="accent5">
                    <a:lumMod val="50000"/>
                  </a:schemeClr>
                </a:solidFill>
                <a:latin typeface="華康行楷體W5" pitchFamily="65" charset="-120"/>
                <a:ea typeface="華康行楷體W5" pitchFamily="65" charset="-120"/>
              </a:rPr>
              <a:t>一個夏天</a:t>
            </a:r>
            <a:r>
              <a:rPr lang="zh-TW" altLang="en-US" sz="5400" dirty="0" smtClean="0">
                <a:solidFill>
                  <a:schemeClr val="accent5">
                    <a:lumMod val="50000"/>
                  </a:schemeClr>
                </a:solidFill>
                <a:latin typeface="華康行楷體W5" pitchFamily="65" charset="-120"/>
                <a:ea typeface="華康行楷體W5" pitchFamily="65" charset="-120"/>
              </a:rPr>
              <a:t>過後</a:t>
            </a:r>
            <a:endParaRPr lang="en-US" altLang="zh-TW" sz="5400" dirty="0" smtClean="0">
              <a:solidFill>
                <a:schemeClr val="accent5">
                  <a:lumMod val="50000"/>
                </a:schemeClr>
              </a:solidFill>
              <a:latin typeface="華康行楷體W5" pitchFamily="65" charset="-120"/>
              <a:ea typeface="華康行楷體W5" pitchFamily="65" charset="-120"/>
            </a:endParaRPr>
          </a:p>
          <a:p>
            <a:pPr>
              <a:spcBef>
                <a:spcPct val="50000"/>
              </a:spcBef>
              <a:defRPr/>
            </a:pPr>
            <a:r>
              <a:rPr lang="zh-TW" altLang="en-US" sz="5400" dirty="0">
                <a:solidFill>
                  <a:schemeClr val="accent5">
                    <a:lumMod val="50000"/>
                  </a:schemeClr>
                </a:solidFill>
                <a:latin typeface="華康行楷體W5" pitchFamily="65" charset="-120"/>
                <a:ea typeface="華康行楷體W5" pitchFamily="65" charset="-120"/>
              </a:rPr>
              <a:t>他們的心底</a:t>
            </a:r>
            <a:r>
              <a:rPr lang="zh-TW" altLang="en-US" sz="5400" dirty="0" smtClean="0">
                <a:solidFill>
                  <a:schemeClr val="accent5">
                    <a:lumMod val="50000"/>
                  </a:schemeClr>
                </a:solidFill>
                <a:latin typeface="華康行楷體W5" pitchFamily="65" charset="-120"/>
                <a:ea typeface="華康行楷體W5" pitchFamily="65" charset="-120"/>
              </a:rPr>
              <a:t>出現</a:t>
            </a:r>
            <a:r>
              <a:rPr lang="zh-TW" altLang="en-US" sz="5400" dirty="0">
                <a:solidFill>
                  <a:schemeClr val="accent5">
                    <a:lumMod val="50000"/>
                  </a:schemeClr>
                </a:solidFill>
                <a:latin typeface="華康行楷體W5" pitchFamily="65" charset="-120"/>
                <a:ea typeface="華康行楷體W5" pitchFamily="65" charset="-120"/>
              </a:rPr>
              <a:t>一個</a:t>
            </a:r>
            <a:r>
              <a:rPr lang="zh-TW" altLang="en-US" sz="5400" dirty="0" smtClean="0">
                <a:solidFill>
                  <a:schemeClr val="accent5">
                    <a:lumMod val="50000"/>
                  </a:schemeClr>
                </a:solidFill>
                <a:latin typeface="華康行楷體W5" pitchFamily="65" charset="-120"/>
                <a:ea typeface="華康行楷體W5" pitchFamily="65" charset="-120"/>
              </a:rPr>
              <a:t>聲音</a:t>
            </a:r>
            <a:endParaRPr lang="zh-TW" altLang="en-US" sz="5400" dirty="0">
              <a:solidFill>
                <a:schemeClr val="accent5">
                  <a:lumMod val="50000"/>
                </a:schemeClr>
              </a:solidFill>
              <a:latin typeface="華康行楷體W5" pitchFamily="65" charset="-120"/>
              <a:ea typeface="華康行楷體W5" pitchFamily="65" charset="-120"/>
            </a:endParaRPr>
          </a:p>
          <a:p>
            <a:pPr>
              <a:spcBef>
                <a:spcPct val="50000"/>
              </a:spcBef>
              <a:defRPr/>
            </a:pPr>
            <a:endParaRPr lang="zh-TW" altLang="en-US" sz="6000" dirty="0">
              <a:solidFill>
                <a:schemeClr val="accent5">
                  <a:lumMod val="50000"/>
                </a:schemeClr>
              </a:solidFill>
              <a:latin typeface="華康行楷體W5" pitchFamily="65" charset="-120"/>
              <a:ea typeface="華康行楷體W5" pitchFamily="65" charset="-12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238593" name="Rectangle 1"/>
          <p:cNvSpPr>
            <a:spLocks noChangeArrowheads="1"/>
          </p:cNvSpPr>
          <p:nvPr/>
        </p:nvSpPr>
        <p:spPr bwMode="auto">
          <a:xfrm>
            <a:off x="395536" y="908720"/>
            <a:ext cx="849694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32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a:t>
            </a:r>
            <a:r>
              <a:rPr kumimoji="1" lang="zh-TW" altLang="en-US" sz="32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六</a:t>
            </a:r>
            <a:r>
              <a:rPr kumimoji="1" lang="en-US" altLang="zh-TW" sz="32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a:t>
            </a:r>
            <a:r>
              <a:rPr kumimoji="1" lang="zh-TW" sz="32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環境教學計畫</a:t>
            </a:r>
            <a:r>
              <a:rPr kumimoji="1" lang="zh-TW" altLang="en-US" sz="32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初探</a:t>
            </a:r>
            <a:endParaRPr kumimoji="1" lang="en-US" altLang="zh-TW" sz="32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3200" b="0" i="0" u="none" strike="noStrike" cap="none" normalizeH="0" baseline="0" dirty="0" smtClean="0">
              <a:ln>
                <a:noFill/>
              </a:ln>
              <a:solidFill>
                <a:srgbClr val="70D8F0"/>
              </a:solidFill>
              <a:effectLst/>
              <a:latin typeface="華康超明體" pitchFamily="49" charset="-120"/>
              <a:ea typeface="華康超明體" pitchFamily="49" charset="-120"/>
            </a:endParaRPr>
          </a:p>
          <a:p>
            <a:pPr eaLnBrk="0" hangingPunct="0"/>
            <a:r>
              <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1.</a:t>
            </a:r>
            <a:r>
              <a:rPr kumimoji="1" 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以「</a:t>
            </a:r>
            <a:r>
              <a:rPr kumimoji="1" lang="en-US" altLang="zh-TW" sz="3200" dirty="0" smtClean="0">
                <a:solidFill>
                  <a:srgbClr val="92D050"/>
                </a:solidFill>
                <a:latin typeface="華康行楷體W5" pitchFamily="65" charset="-120"/>
                <a:ea typeface="華康行楷體W5" pitchFamily="65" charset="-120"/>
                <a:cs typeface="Times New Roman" pitchFamily="18" charset="0"/>
              </a:rPr>
              <a:t>KEEP </a:t>
            </a:r>
            <a:r>
              <a:rPr kumimoji="1" lang="zh-TW" altLang="en-US" sz="3200" dirty="0" smtClean="0">
                <a:solidFill>
                  <a:srgbClr val="92D050"/>
                </a:solidFill>
                <a:latin typeface="華康行楷體W5" pitchFamily="65" charset="-120"/>
                <a:ea typeface="華康行楷體W5" pitchFamily="65" charset="-120"/>
                <a:cs typeface="Times New Roman" pitchFamily="18" charset="0"/>
              </a:rPr>
              <a:t>課程</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教材」為主的環境教學計畫</a:t>
            </a:r>
            <a:endPar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eaLnBrk="0" hangingPunct="0"/>
            <a:r>
              <a:rPr kumimoji="1" lang="zh-TW" altLang="en-US" sz="3200" dirty="0" smtClean="0">
                <a:solidFill>
                  <a:srgbClr val="92D050"/>
                </a:solidFill>
                <a:latin typeface="華康行楷體W5" pitchFamily="65" charset="-120"/>
                <a:ea typeface="華康行楷體W5" pitchFamily="65" charset="-120"/>
                <a:cs typeface="Times New Roman" pitchFamily="18" charset="0"/>
              </a:rPr>
              <a:t> （</a:t>
            </a:r>
            <a:r>
              <a:rPr kumimoji="1" lang="en-US" altLang="zh-TW" sz="3200" dirty="0" smtClean="0">
                <a:solidFill>
                  <a:srgbClr val="92D050"/>
                </a:solidFill>
                <a:latin typeface="華康行楷體W5" pitchFamily="65" charset="-120"/>
                <a:ea typeface="華康行楷體W5" pitchFamily="65" charset="-120"/>
                <a:cs typeface="Times New Roman" pitchFamily="18" charset="0"/>
              </a:rPr>
              <a:t>K-12 Energy Education Program</a:t>
            </a:r>
            <a:r>
              <a:rPr kumimoji="1" lang="zh-TW" altLang="en-US" sz="3200" dirty="0" smtClean="0">
                <a:solidFill>
                  <a:srgbClr val="92D050"/>
                </a:solidFill>
                <a:latin typeface="華康行楷體W5" pitchFamily="65" charset="-120"/>
                <a:ea typeface="華康行楷體W5" pitchFamily="65" charset="-120"/>
                <a:cs typeface="Times New Roman" pitchFamily="18" charset="0"/>
              </a:rPr>
              <a:t>）</a:t>
            </a:r>
            <a:endParaRPr kumimoji="1" lang="en-US" altLang="zh-TW" sz="3200" dirty="0" smtClean="0">
              <a:solidFill>
                <a:srgbClr val="92D050"/>
              </a:solidFill>
              <a:latin typeface="華康行楷體W5" pitchFamily="65" charset="-120"/>
              <a:ea typeface="華康行楷體W5" pitchFamily="65" charset="-120"/>
              <a:cs typeface="Times New Roman" pitchFamily="18" charset="0"/>
            </a:endParaRPr>
          </a:p>
          <a:p>
            <a:pPr eaLnBrk="0" hangingPunct="0"/>
            <a:endPar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eaLnBrk="0" hangingPunct="0"/>
            <a:r>
              <a:rPr kumimoji="1" lang="en-US" altLang="zh-TW" sz="3200" dirty="0" smtClean="0">
                <a:solidFill>
                  <a:srgbClr val="92D050"/>
                </a:solidFill>
                <a:latin typeface="華康行楷體W5" pitchFamily="65" charset="-120"/>
                <a:ea typeface="華康行楷體W5" pitchFamily="65" charset="-120"/>
                <a:cs typeface="Times New Roman" pitchFamily="18" charset="0"/>
              </a:rPr>
              <a:t>2.</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豐富所服務學校師生，對能源、科學與環境</a:t>
            </a:r>
            <a:endPar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eaLnBrk="0" hangingPunct="0"/>
            <a:r>
              <a:rPr kumimoji="1" lang="zh-TW" altLang="en-US" sz="3200" dirty="0" smtClean="0">
                <a:solidFill>
                  <a:srgbClr val="92D050"/>
                </a:solidFill>
                <a:latin typeface="華康行楷體W5" pitchFamily="65" charset="-120"/>
                <a:ea typeface="華康行楷體W5" pitchFamily="65" charset="-120"/>
                <a:cs typeface="Times New Roman" pitchFamily="18" charset="0"/>
              </a:rPr>
              <a:t>  </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教育認知，使後續服務學習志工對泰北學生</a:t>
            </a:r>
            <a:endPar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eaLnBrk="0" hangingPunct="0"/>
            <a:r>
              <a:rPr kumimoji="1" lang="zh-TW" altLang="en-US" sz="3200" dirty="0" smtClean="0">
                <a:solidFill>
                  <a:srgbClr val="92D050"/>
                </a:solidFill>
                <a:latin typeface="華康行楷體W5" pitchFamily="65" charset="-120"/>
                <a:ea typeface="華康行楷體W5" pitchFamily="65" charset="-120"/>
                <a:cs typeface="Times New Roman" pitchFamily="18" charset="0"/>
              </a:rPr>
              <a:t>  </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服務、教學，能作持續性之發展。</a:t>
            </a:r>
            <a:endPar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eaLnBrk="0" hangingPunct="0"/>
            <a:endPar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3.</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從適性課程教材、情意教材、分站活動教材</a:t>
            </a:r>
            <a:endPar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200" dirty="0" smtClean="0">
                <a:solidFill>
                  <a:srgbClr val="92D050"/>
                </a:solidFill>
                <a:latin typeface="華康行楷體W5" pitchFamily="65" charset="-120"/>
                <a:ea typeface="華康行楷體W5" pitchFamily="65" charset="-120"/>
                <a:cs typeface="Times New Roman" pitchFamily="18" charset="0"/>
              </a:rPr>
              <a:t>  </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，均以</a:t>
            </a:r>
            <a:r>
              <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KEEP</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教材為依據。</a:t>
            </a:r>
            <a:endPar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238593" name="Rectangle 1"/>
          <p:cNvSpPr>
            <a:spLocks noChangeArrowheads="1"/>
          </p:cNvSpPr>
          <p:nvPr/>
        </p:nvSpPr>
        <p:spPr bwMode="auto">
          <a:xfrm>
            <a:off x="251520" y="1268760"/>
            <a:ext cx="943304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zh-TW" sz="3200" b="0" i="0" u="none" strike="noStrike" cap="none" normalizeH="0" baseline="0" dirty="0" smtClean="0">
              <a:ln>
                <a:noFill/>
              </a:ln>
              <a:solidFill>
                <a:srgbClr val="92D050"/>
              </a:solidFill>
              <a:effectLst/>
              <a:latin typeface="華康超明體" pitchFamily="49" charset="-120"/>
              <a:ea typeface="華康超明體" pitchFamily="49" charset="-12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4.</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配合</a:t>
            </a:r>
            <a:r>
              <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在地的社會資源條件</a:t>
            </a:r>
            <a:r>
              <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 </a:t>
            </a:r>
            <a:endPar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lvl="0" algn="just" eaLnBrk="0" hangingPunct="0"/>
            <a:r>
              <a:rPr kumimoji="1" lang="en-US" altLang="zh-TW" sz="3200" dirty="0" smtClean="0">
                <a:solidFill>
                  <a:srgbClr val="92D050"/>
                </a:solidFill>
                <a:latin typeface="華康行楷體W5" pitchFamily="65" charset="-120"/>
                <a:ea typeface="華康行楷體W5" pitchFamily="65" charset="-120"/>
                <a:cs typeface="Times New Roman" pitchFamily="18" charset="0"/>
              </a:rPr>
              <a:t>5.</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教材的選擇與</a:t>
            </a:r>
            <a:r>
              <a:rPr kumimoji="1" lang="zh-TW" altLang="en-US" sz="3200" dirty="0" smtClean="0">
                <a:solidFill>
                  <a:srgbClr val="92D050"/>
                </a:solidFill>
                <a:latin typeface="華康行楷體W5" pitchFamily="65" charset="-120"/>
                <a:ea typeface="華康行楷體W5" pitchFamily="65" charset="-120"/>
                <a:cs typeface="Times New Roman" pitchFamily="18" charset="0"/>
              </a:rPr>
              <a:t>運用由淺入深、有</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次序、有</a:t>
            </a:r>
            <a:r>
              <a:rPr kumimoji="1" lang="zh-TW" altLang="en-US" sz="3200" dirty="0" smtClean="0">
                <a:solidFill>
                  <a:srgbClr val="92D050"/>
                </a:solidFill>
                <a:latin typeface="華康行楷體W5" pitchFamily="65" charset="-120"/>
                <a:ea typeface="華康行楷體W5" pitchFamily="65" charset="-120"/>
                <a:cs typeface="Times New Roman" pitchFamily="18" charset="0"/>
              </a:rPr>
              <a:t>系統</a:t>
            </a:r>
            <a:endParaRPr kumimoji="1" lang="en-US" altLang="zh-TW" sz="3200" dirty="0" smtClean="0">
              <a:solidFill>
                <a:srgbClr val="92D050"/>
              </a:solidFill>
              <a:latin typeface="華康行楷體W5" pitchFamily="65" charset="-120"/>
              <a:ea typeface="華康行楷體W5" pitchFamily="65" charset="-120"/>
              <a:cs typeface="Times New Roman" pitchFamily="18" charset="0"/>
            </a:endParaRPr>
          </a:p>
          <a:p>
            <a:pPr lvl="0" algn="just" eaLnBrk="0" hangingPunct="0"/>
            <a:r>
              <a:rPr kumimoji="1" lang="en-US" altLang="zh-TW" sz="3200" dirty="0" smtClean="0">
                <a:solidFill>
                  <a:srgbClr val="92D050"/>
                </a:solidFill>
                <a:latin typeface="華康行楷體W5" pitchFamily="65" charset="-120"/>
                <a:ea typeface="華康行楷體W5" pitchFamily="65" charset="-120"/>
                <a:cs typeface="Times New Roman" pitchFamily="18" charset="0"/>
              </a:rPr>
              <a:t>  </a:t>
            </a:r>
            <a:r>
              <a:rPr kumimoji="1" lang="zh-TW" altLang="en-US" sz="3200" dirty="0" smtClean="0">
                <a:solidFill>
                  <a:srgbClr val="92D050"/>
                </a:solidFill>
                <a:latin typeface="華康行楷體W5" pitchFamily="65" charset="-120"/>
                <a:ea typeface="華康行楷體W5" pitchFamily="65" charset="-120"/>
                <a:cs typeface="Times New Roman" pitchFamily="18" charset="0"/>
              </a:rPr>
              <a:t>，</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採取與泰北現實生活環境關係密切的</a:t>
            </a:r>
            <a:r>
              <a:rPr kumimoji="1" lang="zh-TW" altLang="en-US" sz="3200" dirty="0" smtClean="0">
                <a:solidFill>
                  <a:srgbClr val="92D050"/>
                </a:solidFill>
                <a:latin typeface="華康行楷體W5" pitchFamily="65" charset="-120"/>
                <a:ea typeface="華康行楷體W5" pitchFamily="65" charset="-120"/>
                <a:cs typeface="Times New Roman" pitchFamily="18" charset="0"/>
              </a:rPr>
              <a:t>題材。</a:t>
            </a:r>
            <a:endParaRPr kumimoji="1" lang="en-US" altLang="zh-TW" sz="3200" dirty="0" smtClean="0">
              <a:solidFill>
                <a:srgbClr val="92D050"/>
              </a:solidFill>
              <a:latin typeface="華康行楷體W5" pitchFamily="65" charset="-120"/>
              <a:ea typeface="華康行楷體W5" pitchFamily="65" charset="-120"/>
              <a:cs typeface="Times New Roman" pitchFamily="18" charset="0"/>
            </a:endParaRPr>
          </a:p>
          <a:p>
            <a:pPr lvl="0" algn="just" eaLnBrk="0" hangingPunct="0"/>
            <a:endParaRPr kumimoji="1" lang="en-US" altLang="zh-TW" sz="3200" dirty="0" smtClean="0">
              <a:solidFill>
                <a:srgbClr val="92D050"/>
              </a:solidFill>
              <a:latin typeface="華康行楷體W5" pitchFamily="65" charset="-120"/>
              <a:ea typeface="華康行楷體W5" pitchFamily="65" charset="-12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6.</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經過資料蒐集、分析、整理後得出具體教案，</a:t>
            </a:r>
            <a:endParaRPr kumimoji="1" lang="en-US" altLang="zh-TW"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zh-TW" sz="3200" dirty="0" smtClean="0">
                <a:solidFill>
                  <a:srgbClr val="92D050"/>
                </a:solidFill>
                <a:latin typeface="華康行楷體W5" pitchFamily="65" charset="-120"/>
                <a:ea typeface="華康行楷體W5" pitchFamily="65" charset="-120"/>
                <a:cs typeface="Times New Roman" pitchFamily="18" charset="0"/>
              </a:rPr>
              <a:t>  </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通</a:t>
            </a:r>
            <a:r>
              <a:rPr kumimoji="1" lang="zh-TW" altLang="en-US" sz="3200" dirty="0" smtClean="0">
                <a:solidFill>
                  <a:srgbClr val="92D050"/>
                </a:solidFill>
                <a:latin typeface="華康行楷體W5" pitchFamily="65" charset="-120"/>
                <a:ea typeface="華康行楷體W5" pitchFamily="65" charset="-120"/>
                <a:cs typeface="Times New Roman" pitchFamily="18" charset="0"/>
              </a:rPr>
              <a:t>過</a:t>
            </a:r>
            <a:r>
              <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定期備課會議，一起討論有關的問題。</a:t>
            </a:r>
            <a:endParaRPr kumimoji="1" lang="zh-TW" altLang="en-US" sz="3200" b="0" i="0" u="none" strike="noStrike" cap="none" normalizeH="0" baseline="0" dirty="0" smtClean="0">
              <a:ln>
                <a:noFill/>
              </a:ln>
              <a:solidFill>
                <a:srgbClr val="92D050"/>
              </a:solidFill>
              <a:effectLst/>
              <a:latin typeface="華康行楷體W5" pitchFamily="65" charset="-120"/>
              <a:ea typeface="華康行楷體W5" pitchFamily="65" charset="-12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pic>
        <p:nvPicPr>
          <p:cNvPr id="12290" name="Picture 2" descr="上課"/>
          <p:cNvPicPr>
            <a:picLocks noChangeAspect="1" noChangeArrowheads="1"/>
          </p:cNvPicPr>
          <p:nvPr/>
        </p:nvPicPr>
        <p:blipFill>
          <a:blip r:embed="rId4" cstate="print"/>
          <a:srcRect/>
          <a:stretch>
            <a:fillRect/>
          </a:stretch>
        </p:blipFill>
        <p:spPr bwMode="auto">
          <a:xfrm>
            <a:off x="395536" y="260648"/>
            <a:ext cx="8424936" cy="632931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pic>
        <p:nvPicPr>
          <p:cNvPr id="3" name="Picture 1" descr="夜間課輔"/>
          <p:cNvPicPr>
            <a:picLocks noChangeAspect="1" noChangeArrowheads="1"/>
          </p:cNvPicPr>
          <p:nvPr/>
        </p:nvPicPr>
        <p:blipFill>
          <a:blip r:embed="rId4" cstate="print"/>
          <a:srcRect/>
          <a:stretch>
            <a:fillRect/>
          </a:stretch>
        </p:blipFill>
        <p:spPr bwMode="auto">
          <a:xfrm>
            <a:off x="323528" y="260648"/>
            <a:ext cx="8568952" cy="64280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pic>
        <p:nvPicPr>
          <p:cNvPr id="8193" name="Picture 1" descr="DSCN3006"/>
          <p:cNvPicPr>
            <a:picLocks noChangeAspect="1" noChangeArrowheads="1"/>
          </p:cNvPicPr>
          <p:nvPr/>
        </p:nvPicPr>
        <p:blipFill>
          <a:blip r:embed="rId4" cstate="print"/>
          <a:srcRect/>
          <a:stretch>
            <a:fillRect/>
          </a:stretch>
        </p:blipFill>
        <p:spPr bwMode="auto">
          <a:xfrm>
            <a:off x="447247" y="188640"/>
            <a:ext cx="8445233" cy="63367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pic>
        <p:nvPicPr>
          <p:cNvPr id="243714" name="Picture 2" descr="偏遠小學1"/>
          <p:cNvPicPr>
            <a:picLocks noChangeAspect="1" noChangeArrowheads="1"/>
          </p:cNvPicPr>
          <p:nvPr/>
        </p:nvPicPr>
        <p:blipFill>
          <a:blip r:embed="rId4" cstate="print"/>
          <a:srcRect/>
          <a:stretch>
            <a:fillRect/>
          </a:stretch>
        </p:blipFill>
        <p:spPr bwMode="auto">
          <a:xfrm>
            <a:off x="323528" y="260648"/>
            <a:ext cx="8496944" cy="63620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pic>
        <p:nvPicPr>
          <p:cNvPr id="244738" name="Picture 2" descr="DSCN3038"/>
          <p:cNvPicPr>
            <a:picLocks noChangeAspect="1" noChangeArrowheads="1"/>
          </p:cNvPicPr>
          <p:nvPr/>
        </p:nvPicPr>
        <p:blipFill>
          <a:blip r:embed="rId4" cstate="print"/>
          <a:srcRect/>
          <a:stretch>
            <a:fillRect/>
          </a:stretch>
        </p:blipFill>
        <p:spPr bwMode="auto">
          <a:xfrm>
            <a:off x="323527" y="188640"/>
            <a:ext cx="8490749" cy="63367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pic>
        <p:nvPicPr>
          <p:cNvPr id="245762" name="Picture 2" descr="DSCN2626"/>
          <p:cNvPicPr>
            <a:picLocks noChangeAspect="1" noChangeArrowheads="1"/>
          </p:cNvPicPr>
          <p:nvPr/>
        </p:nvPicPr>
        <p:blipFill>
          <a:blip r:embed="rId4" cstate="print"/>
          <a:srcRect t="6285"/>
          <a:stretch>
            <a:fillRect/>
          </a:stretch>
        </p:blipFill>
        <p:spPr bwMode="auto">
          <a:xfrm>
            <a:off x="251520" y="332656"/>
            <a:ext cx="8641703" cy="60486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4" name="Rectangle 2"/>
          <p:cNvSpPr txBox="1">
            <a:spLocks noChangeArrowheads="1"/>
          </p:cNvSpPr>
          <p:nvPr/>
        </p:nvSpPr>
        <p:spPr>
          <a:xfrm>
            <a:off x="2483768" y="2564904"/>
            <a:ext cx="4800600" cy="14700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defRPr/>
            </a:pPr>
            <a:r>
              <a:rPr lang="zh-TW" altLang="en-US" sz="7200" kern="0" dirty="0" smtClean="0">
                <a:solidFill>
                  <a:srgbClr val="70D8F0"/>
                </a:solidFill>
                <a:latin typeface="華康超明體" pitchFamily="49" charset="-120"/>
                <a:ea typeface="華康超明體" pitchFamily="49" charset="-120"/>
                <a:cs typeface="+mj-cs"/>
              </a:rPr>
              <a:t>成果分享</a:t>
            </a:r>
            <a:endParaRPr kumimoji="0" lang="zh-TW" altLang="zh-TW" sz="7200" b="0" i="0" u="none" strike="noStrike" kern="0" cap="none" spc="0" normalizeH="0" baseline="0" noProof="0" dirty="0">
              <a:ln>
                <a:noFill/>
              </a:ln>
              <a:solidFill>
                <a:srgbClr val="70D8F0"/>
              </a:solidFill>
              <a:effectLst/>
              <a:uLnTx/>
              <a:uFillTx/>
              <a:latin typeface="華康超明體" pitchFamily="49" charset="-120"/>
              <a:ea typeface="華康超明體" pitchFamily="49" charset="-120"/>
              <a:cs typeface="+mj-cs"/>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graphicFrame>
        <p:nvGraphicFramePr>
          <p:cNvPr id="4" name="組織圖 2"/>
          <p:cNvGraphicFramePr/>
          <p:nvPr/>
        </p:nvGraphicFramePr>
        <p:xfrm>
          <a:off x="395536" y="-603448"/>
          <a:ext cx="8064896"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ctrTitle"/>
          </p:nvPr>
        </p:nvSpPr>
        <p:spPr>
          <a:xfrm>
            <a:off x="899592" y="548680"/>
            <a:ext cx="7313612" cy="1470025"/>
          </a:xfrm>
        </p:spPr>
        <p:txBody>
          <a:bodyPr>
            <a:noAutofit/>
          </a:bodyPr>
          <a:lstStyle/>
          <a:p>
            <a:r>
              <a:rPr lang="en-US" altLang="zh-TW" sz="4800" dirty="0" smtClean="0">
                <a:solidFill>
                  <a:schemeClr val="accent1">
                    <a:lumMod val="75000"/>
                  </a:schemeClr>
                </a:solidFill>
                <a:latin typeface="華康超明體" pitchFamily="49" charset="-120"/>
                <a:ea typeface="華康超明體" pitchFamily="49" charset="-120"/>
              </a:rPr>
              <a:t/>
            </a:r>
            <a:br>
              <a:rPr lang="en-US" altLang="zh-TW" sz="4800" dirty="0" smtClean="0">
                <a:solidFill>
                  <a:schemeClr val="accent1">
                    <a:lumMod val="75000"/>
                  </a:schemeClr>
                </a:solidFill>
                <a:latin typeface="華康超明體" pitchFamily="49" charset="-120"/>
                <a:ea typeface="華康超明體" pitchFamily="49" charset="-120"/>
              </a:rPr>
            </a:br>
            <a:r>
              <a:rPr lang="en-US" altLang="zh-TW" sz="4800" dirty="0" smtClean="0">
                <a:solidFill>
                  <a:schemeClr val="accent1">
                    <a:lumMod val="75000"/>
                  </a:schemeClr>
                </a:solidFill>
                <a:latin typeface="華康超明體" pitchFamily="49" charset="-120"/>
                <a:ea typeface="華康超明體" pitchFamily="49" charset="-120"/>
              </a:rPr>
              <a:t>2011</a:t>
            </a:r>
            <a:r>
              <a:rPr lang="zh-TW" altLang="zh-TW" sz="4800" dirty="0" smtClean="0">
                <a:solidFill>
                  <a:schemeClr val="accent1">
                    <a:lumMod val="75000"/>
                  </a:schemeClr>
                </a:solidFill>
                <a:latin typeface="華康超明體" pitchFamily="49" charset="-120"/>
                <a:ea typeface="華康超明體" pitchFamily="49" charset="-120"/>
              </a:rPr>
              <a:t>泰北</a:t>
            </a:r>
            <a:r>
              <a:rPr lang="zh-TW" altLang="en-US" sz="4800" dirty="0" smtClean="0">
                <a:solidFill>
                  <a:schemeClr val="accent1">
                    <a:lumMod val="75000"/>
                  </a:schemeClr>
                </a:solidFill>
                <a:latin typeface="華康超明體" pitchFamily="49" charset="-120"/>
                <a:ea typeface="華康超明體" pitchFamily="49" charset="-120"/>
              </a:rPr>
              <a:t>服務學習之後</a:t>
            </a:r>
            <a:r>
              <a:rPr lang="en-US" altLang="zh-TW" sz="4800" dirty="0" smtClean="0">
                <a:solidFill>
                  <a:schemeClr val="accent1">
                    <a:lumMod val="75000"/>
                  </a:schemeClr>
                </a:solidFill>
                <a:latin typeface="華康超明體" pitchFamily="49" charset="-120"/>
                <a:ea typeface="華康超明體" pitchFamily="49" charset="-120"/>
              </a:rPr>
              <a:t>…</a:t>
            </a:r>
            <a:br>
              <a:rPr lang="en-US" altLang="zh-TW" sz="4800" dirty="0" smtClean="0">
                <a:solidFill>
                  <a:schemeClr val="accent1">
                    <a:lumMod val="75000"/>
                  </a:schemeClr>
                </a:solidFill>
                <a:latin typeface="華康超明體" pitchFamily="49" charset="-120"/>
                <a:ea typeface="華康超明體" pitchFamily="49" charset="-120"/>
              </a:rPr>
            </a:br>
            <a:endParaRPr lang="zh-TW" altLang="zh-TW" sz="4800" dirty="0">
              <a:solidFill>
                <a:schemeClr val="accent1">
                  <a:lumMod val="75000"/>
                </a:schemeClr>
              </a:solidFill>
              <a:latin typeface="華康超明體" pitchFamily="49" charset="-120"/>
              <a:ea typeface="華康超明體" pitchFamily="49" charset="-120"/>
            </a:endParaRPr>
          </a:p>
        </p:txBody>
      </p:sp>
      <p:sp>
        <p:nvSpPr>
          <p:cNvPr id="4" name="Rectangle 4"/>
          <p:cNvSpPr txBox="1">
            <a:spLocks noChangeArrowheads="1"/>
          </p:cNvSpPr>
          <p:nvPr/>
        </p:nvSpPr>
        <p:spPr bwMode="auto">
          <a:xfrm>
            <a:off x="1115616" y="4941168"/>
            <a:ext cx="7313612" cy="74994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p>
            <a:pPr marL="0" marR="0" lvl="0" indent="0" algn="l" defTabSz="914400" rtl="0" eaLnBrk="1" fontAlgn="base" latinLnBrk="0" hangingPunct="1">
              <a:lnSpc>
                <a:spcPct val="150000"/>
              </a:lnSpc>
              <a:spcBef>
                <a:spcPct val="0"/>
              </a:spcBef>
              <a:spcAft>
                <a:spcPct val="0"/>
              </a:spcAft>
              <a:buClr>
                <a:schemeClr val="tx1"/>
              </a:buClr>
              <a:buSzTx/>
              <a:buFontTx/>
              <a:buNone/>
              <a:tabLst/>
              <a:defRPr/>
            </a:pPr>
            <a:r>
              <a:rPr kumimoji="0" lang="en-US" altLang="zh-TW" sz="4400" b="0" i="0" u="none" strike="noStrike" kern="0" cap="none" spc="0" normalizeH="0" baseline="0" noProof="0" dirty="0" smtClean="0">
                <a:ln>
                  <a:noFill/>
                </a:ln>
                <a:solidFill>
                  <a:schemeClr val="accent2">
                    <a:lumMod val="40000"/>
                    <a:lumOff val="60000"/>
                  </a:schemeClr>
                </a:solidFill>
                <a:effectLst/>
                <a:uLnTx/>
                <a:uFillTx/>
                <a:latin typeface="華康行楷體W5(P)" pitchFamily="66" charset="-120"/>
                <a:ea typeface="華康行楷體W5(P)" pitchFamily="66" charset="-120"/>
                <a:cs typeface="+mj-cs"/>
              </a:rPr>
              <a:t/>
            </a:r>
            <a:br>
              <a:rPr kumimoji="0" lang="en-US" altLang="zh-TW" sz="4400" b="0" i="0" u="none" strike="noStrike" kern="0" cap="none" spc="0" normalizeH="0" baseline="0" noProof="0" dirty="0" smtClean="0">
                <a:ln>
                  <a:noFill/>
                </a:ln>
                <a:solidFill>
                  <a:schemeClr val="accent2">
                    <a:lumMod val="40000"/>
                    <a:lumOff val="60000"/>
                  </a:schemeClr>
                </a:solidFill>
                <a:effectLst/>
                <a:uLnTx/>
                <a:uFillTx/>
                <a:latin typeface="華康行楷體W5(P)" pitchFamily="66" charset="-120"/>
                <a:ea typeface="華康行楷體W5(P)" pitchFamily="66" charset="-120"/>
                <a:cs typeface="+mj-cs"/>
              </a:rPr>
            </a:br>
            <a:r>
              <a:rPr kumimoji="0" lang="en-US" altLang="zh-TW" sz="4400" b="0" i="0" u="none" strike="noStrike" kern="0" cap="none" spc="0" normalizeH="0" baseline="0" noProof="0" dirty="0" smtClean="0">
                <a:ln>
                  <a:noFill/>
                </a:ln>
                <a:solidFill>
                  <a:schemeClr val="accent2">
                    <a:lumMod val="40000"/>
                    <a:lumOff val="60000"/>
                  </a:schemeClr>
                </a:solidFill>
                <a:effectLst/>
                <a:uLnTx/>
                <a:uFillTx/>
                <a:latin typeface="華康行楷體W5(P)" pitchFamily="66" charset="-120"/>
                <a:ea typeface="華康行楷體W5(P)" pitchFamily="66" charset="-120"/>
                <a:cs typeface="+mj-cs"/>
              </a:rPr>
              <a:t/>
            </a:r>
            <a:br>
              <a:rPr kumimoji="0" lang="en-US" altLang="zh-TW" sz="4400" b="0" i="0" u="none" strike="noStrike" kern="0" cap="none" spc="0" normalizeH="0" baseline="0" noProof="0" dirty="0" smtClean="0">
                <a:ln>
                  <a:noFill/>
                </a:ln>
                <a:solidFill>
                  <a:schemeClr val="accent2">
                    <a:lumMod val="40000"/>
                    <a:lumOff val="60000"/>
                  </a:schemeClr>
                </a:solidFill>
                <a:effectLst/>
                <a:uLnTx/>
                <a:uFillTx/>
                <a:latin typeface="華康行楷體W5(P)" pitchFamily="66" charset="-120"/>
                <a:ea typeface="華康行楷體W5(P)" pitchFamily="66" charset="-120"/>
                <a:cs typeface="+mj-cs"/>
              </a:rPr>
            </a:br>
            <a:r>
              <a:rPr kumimoji="0" lang="zh-TW" altLang="en-US" sz="4400" b="0" i="0" u="none" strike="noStrike" kern="0" cap="none" spc="0" normalizeH="0" baseline="0" noProof="0" dirty="0" smtClean="0">
                <a:ln>
                  <a:noFill/>
                </a:ln>
                <a:solidFill>
                  <a:schemeClr val="accent5">
                    <a:lumMod val="60000"/>
                    <a:lumOff val="40000"/>
                  </a:schemeClr>
                </a:solidFill>
                <a:effectLst/>
                <a:uLnTx/>
                <a:uFillTx/>
                <a:latin typeface="華康行楷體W5(P)" pitchFamily="66" charset="-120"/>
                <a:ea typeface="華康行楷體W5(P)" pitchFamily="66" charset="-120"/>
                <a:cs typeface="+mj-cs"/>
              </a:rPr>
              <a:t>同學</a:t>
            </a:r>
            <a:r>
              <a:rPr lang="zh-TW" altLang="en-US" sz="4400" kern="0" dirty="0" smtClean="0">
                <a:solidFill>
                  <a:schemeClr val="accent5">
                    <a:lumMod val="60000"/>
                    <a:lumOff val="40000"/>
                  </a:schemeClr>
                </a:solidFill>
                <a:latin typeface="華康行楷體W5(P)" pitchFamily="66" charset="-120"/>
                <a:ea typeface="華康行楷體W5(P)" pitchFamily="66" charset="-120"/>
                <a:cs typeface="+mj-cs"/>
              </a:rPr>
              <a:t>們看到：</a:t>
            </a:r>
            <a:endParaRPr lang="en-US" altLang="zh-TW" sz="4400" kern="0" dirty="0" smtClean="0">
              <a:solidFill>
                <a:schemeClr val="accent5">
                  <a:lumMod val="60000"/>
                  <a:lumOff val="40000"/>
                </a:schemeClr>
              </a:solidFill>
              <a:latin typeface="華康行楷體W5(P)" pitchFamily="66" charset="-120"/>
              <a:ea typeface="華康行楷體W5(P)" pitchFamily="66" charset="-120"/>
              <a:cs typeface="+mj-cs"/>
            </a:endParaRPr>
          </a:p>
          <a:p>
            <a:pPr>
              <a:lnSpc>
                <a:spcPct val="150000"/>
              </a:lnSpc>
              <a:buClr>
                <a:schemeClr val="tx1"/>
              </a:buClr>
              <a:defRPr/>
            </a:pPr>
            <a:r>
              <a:rPr lang="zh-TW" altLang="en-US" sz="4400" kern="0" dirty="0" smtClean="0">
                <a:solidFill>
                  <a:schemeClr val="accent5">
                    <a:lumMod val="60000"/>
                    <a:lumOff val="40000"/>
                  </a:schemeClr>
                </a:solidFill>
                <a:latin typeface="華康行楷體W5(P)" pitchFamily="66" charset="-120"/>
                <a:ea typeface="華康行楷體W5(P)" pitchFamily="66" charset="-120"/>
              </a:rPr>
              <a:t>一座上鎖的圖書館</a:t>
            </a:r>
            <a:endParaRPr lang="en-US" altLang="zh-TW" sz="4400" kern="0" dirty="0" smtClean="0">
              <a:solidFill>
                <a:schemeClr val="accent5">
                  <a:lumMod val="60000"/>
                  <a:lumOff val="40000"/>
                </a:schemeClr>
              </a:solidFill>
              <a:latin typeface="華康行楷體W5(P)" pitchFamily="66" charset="-120"/>
              <a:ea typeface="華康行楷體W5(P)" pitchFamily="66" charset="-120"/>
            </a:endParaRPr>
          </a:p>
          <a:p>
            <a:pPr marL="0" marR="0" lvl="0" indent="0" algn="l" defTabSz="914400" rtl="0" eaLnBrk="1" fontAlgn="base" latinLnBrk="0" hangingPunct="1">
              <a:lnSpc>
                <a:spcPct val="150000"/>
              </a:lnSpc>
              <a:spcBef>
                <a:spcPct val="0"/>
              </a:spcBef>
              <a:spcAft>
                <a:spcPct val="0"/>
              </a:spcAft>
              <a:buClr>
                <a:schemeClr val="tx1"/>
              </a:buClr>
              <a:buSzTx/>
              <a:buFontTx/>
              <a:buNone/>
              <a:tabLst/>
              <a:defRPr/>
            </a:pPr>
            <a:endParaRPr lang="en-US" altLang="zh-TW" sz="4400" kern="0" dirty="0" smtClean="0">
              <a:solidFill>
                <a:schemeClr val="accent2">
                  <a:lumMod val="40000"/>
                  <a:lumOff val="60000"/>
                </a:schemeClr>
              </a:solidFill>
              <a:latin typeface="華康行楷體W5(P)" pitchFamily="66" charset="-120"/>
              <a:ea typeface="華康行楷體W5(P)" pitchFamily="66" charset="-120"/>
              <a:cs typeface="+mj-cs"/>
            </a:endParaRPr>
          </a:p>
          <a:p>
            <a:pPr marL="0" marR="0" lvl="0" indent="0" algn="l" defTabSz="914400" rtl="0" eaLnBrk="1" fontAlgn="base" latinLnBrk="0" hangingPunct="1">
              <a:lnSpc>
                <a:spcPct val="150000"/>
              </a:lnSpc>
              <a:spcBef>
                <a:spcPct val="0"/>
              </a:spcBef>
              <a:spcAft>
                <a:spcPct val="0"/>
              </a:spcAft>
              <a:buClr>
                <a:schemeClr val="tx1"/>
              </a:buClr>
              <a:buSzTx/>
              <a:buFontTx/>
              <a:buNone/>
              <a:tabLst/>
              <a:defRPr/>
            </a:pPr>
            <a:endParaRPr kumimoji="0" lang="en-US" altLang="zh-TW" sz="4400" b="0" i="0" u="none" strike="noStrike" kern="0" cap="none" spc="0" normalizeH="0" baseline="0" noProof="0" dirty="0" smtClean="0">
              <a:ln>
                <a:noFill/>
              </a:ln>
              <a:solidFill>
                <a:schemeClr val="accent2">
                  <a:lumMod val="40000"/>
                  <a:lumOff val="60000"/>
                </a:schemeClr>
              </a:solidFill>
              <a:effectLst/>
              <a:uLnTx/>
              <a:uFillTx/>
              <a:latin typeface="華康行楷體W5(P)" pitchFamily="66" charset="-120"/>
              <a:ea typeface="華康行楷體W5(P)" pitchFamily="66" charset="-120"/>
              <a:cs typeface="+mj-cs"/>
            </a:endParaRPr>
          </a:p>
        </p:txBody>
      </p:sp>
      <p:sp>
        <p:nvSpPr>
          <p:cNvPr id="5" name="Rectangle 4"/>
          <p:cNvSpPr txBox="1">
            <a:spLocks noChangeArrowheads="1"/>
          </p:cNvSpPr>
          <p:nvPr/>
        </p:nvSpPr>
        <p:spPr bwMode="auto">
          <a:xfrm>
            <a:off x="1115616" y="4437112"/>
            <a:ext cx="7313612" cy="1470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p>
            <a:pPr lvl="0">
              <a:lnSpc>
                <a:spcPct val="150000"/>
              </a:lnSpc>
              <a:buClr>
                <a:schemeClr val="tx1"/>
              </a:buClr>
              <a:defRPr/>
            </a:pPr>
            <a:r>
              <a:rPr kumimoji="0" lang="en-US" altLang="zh-TW" sz="4400" b="0" i="0" u="none" strike="noStrike" kern="0" cap="none" spc="0" normalizeH="0" baseline="0" noProof="0" dirty="0" smtClean="0">
                <a:ln>
                  <a:noFill/>
                </a:ln>
                <a:solidFill>
                  <a:schemeClr val="accent2">
                    <a:lumMod val="40000"/>
                    <a:lumOff val="60000"/>
                  </a:schemeClr>
                </a:solidFill>
                <a:effectLst/>
                <a:uLnTx/>
                <a:uFillTx/>
                <a:latin typeface="華康行楷體W5(P)" pitchFamily="66" charset="-120"/>
                <a:ea typeface="華康行楷體W5(P)" pitchFamily="66" charset="-120"/>
                <a:cs typeface="+mj-cs"/>
              </a:rPr>
              <a:t/>
            </a:r>
            <a:br>
              <a:rPr kumimoji="0" lang="en-US" altLang="zh-TW" sz="4400" b="0" i="0" u="none" strike="noStrike" kern="0" cap="none" spc="0" normalizeH="0" baseline="0" noProof="0" dirty="0" smtClean="0">
                <a:ln>
                  <a:noFill/>
                </a:ln>
                <a:solidFill>
                  <a:schemeClr val="accent2">
                    <a:lumMod val="40000"/>
                    <a:lumOff val="60000"/>
                  </a:schemeClr>
                </a:solidFill>
                <a:effectLst/>
                <a:uLnTx/>
                <a:uFillTx/>
                <a:latin typeface="華康行楷體W5(P)" pitchFamily="66" charset="-120"/>
                <a:ea typeface="華康行楷體W5(P)" pitchFamily="66" charset="-120"/>
                <a:cs typeface="+mj-cs"/>
              </a:rPr>
            </a:br>
            <a:r>
              <a:rPr kumimoji="0" lang="en-US" altLang="zh-TW" sz="4400" b="0" i="0" u="none" strike="noStrike" kern="0" cap="none" spc="0" normalizeH="0" baseline="0" noProof="0" dirty="0" smtClean="0">
                <a:ln>
                  <a:noFill/>
                </a:ln>
                <a:solidFill>
                  <a:schemeClr val="accent2">
                    <a:lumMod val="40000"/>
                    <a:lumOff val="60000"/>
                  </a:schemeClr>
                </a:solidFill>
                <a:effectLst/>
                <a:uLnTx/>
                <a:uFillTx/>
                <a:latin typeface="華康行楷體W5(P)" pitchFamily="66" charset="-120"/>
                <a:ea typeface="華康行楷體W5(P)" pitchFamily="66" charset="-120"/>
                <a:cs typeface="+mj-cs"/>
              </a:rPr>
              <a:t/>
            </a:r>
            <a:br>
              <a:rPr kumimoji="0" lang="en-US" altLang="zh-TW" sz="4400" b="0" i="0" u="none" strike="noStrike" kern="0" cap="none" spc="0" normalizeH="0" baseline="0" noProof="0" dirty="0" smtClean="0">
                <a:ln>
                  <a:noFill/>
                </a:ln>
                <a:solidFill>
                  <a:schemeClr val="accent2">
                    <a:lumMod val="40000"/>
                    <a:lumOff val="60000"/>
                  </a:schemeClr>
                </a:solidFill>
                <a:effectLst/>
                <a:uLnTx/>
                <a:uFillTx/>
                <a:latin typeface="華康行楷體W5(P)" pitchFamily="66" charset="-120"/>
                <a:ea typeface="華康行楷體W5(P)" pitchFamily="66" charset="-120"/>
                <a:cs typeface="+mj-cs"/>
              </a:rPr>
            </a:br>
            <a:r>
              <a:rPr lang="zh-TW" altLang="en-US" sz="4400" kern="0" dirty="0" smtClean="0">
                <a:solidFill>
                  <a:schemeClr val="bg2">
                    <a:lumMod val="50000"/>
                  </a:schemeClr>
                </a:solidFill>
                <a:latin typeface="華康行楷體W5(P)" pitchFamily="66" charset="-120"/>
                <a:ea typeface="華康行楷體W5(P)" pitchFamily="66" charset="-120"/>
                <a:cs typeface="+mj-cs"/>
              </a:rPr>
              <a:t>同學們反思：</a:t>
            </a:r>
            <a:endParaRPr kumimoji="0" lang="en-US" altLang="zh-TW" sz="4400" b="0" i="0" u="none" strike="noStrike" kern="0" cap="none" spc="0" normalizeH="0" baseline="0" noProof="0" dirty="0" smtClean="0">
              <a:ln>
                <a:noFill/>
              </a:ln>
              <a:solidFill>
                <a:schemeClr val="bg2">
                  <a:lumMod val="50000"/>
                </a:schemeClr>
              </a:solidFill>
              <a:effectLst/>
              <a:uLnTx/>
              <a:uFillTx/>
              <a:latin typeface="華康行楷體W5(P)" pitchFamily="66" charset="-120"/>
              <a:ea typeface="華康行楷體W5(P)" pitchFamily="66" charset="-120"/>
              <a:cs typeface="+mj-cs"/>
            </a:endParaRPr>
          </a:p>
          <a:p>
            <a:pPr marL="0" marR="0" lvl="0" indent="0" algn="l" defTabSz="914400" rtl="0" eaLnBrk="1" fontAlgn="base" latinLnBrk="0" hangingPunct="1">
              <a:lnSpc>
                <a:spcPct val="150000"/>
              </a:lnSpc>
              <a:spcBef>
                <a:spcPct val="0"/>
              </a:spcBef>
              <a:spcAft>
                <a:spcPct val="0"/>
              </a:spcAft>
              <a:buClr>
                <a:schemeClr val="tx1"/>
              </a:buClr>
              <a:buSzTx/>
              <a:buFontTx/>
              <a:buNone/>
              <a:tabLst/>
              <a:defRPr/>
            </a:pPr>
            <a:r>
              <a:rPr kumimoji="0" lang="zh-TW" altLang="zh-TW" sz="4400" b="0" i="0" u="none" strike="noStrike" kern="0" cap="none" spc="0" normalizeH="0" baseline="0" noProof="0" dirty="0" smtClean="0">
                <a:ln>
                  <a:noFill/>
                </a:ln>
                <a:solidFill>
                  <a:schemeClr val="bg2">
                    <a:lumMod val="50000"/>
                  </a:schemeClr>
                </a:solidFill>
                <a:effectLst/>
                <a:uLnTx/>
                <a:uFillTx/>
                <a:latin typeface="華康行楷體W5(P)" pitchFamily="66" charset="-120"/>
                <a:ea typeface="華康行楷體W5(P)" pitchFamily="66" charset="-120"/>
                <a:cs typeface="+mj-cs"/>
              </a:rPr>
              <a:t>愛與服務的層次問題</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pic>
        <p:nvPicPr>
          <p:cNvPr id="3" name="圖片 2"/>
          <p:cNvPicPr/>
          <p:nvPr/>
        </p:nvPicPr>
        <p:blipFill>
          <a:blip r:embed="rId4" cstate="print"/>
          <a:srcRect/>
          <a:stretch>
            <a:fillRect/>
          </a:stretch>
        </p:blipFill>
        <p:spPr bwMode="auto">
          <a:xfrm>
            <a:off x="0" y="3861048"/>
            <a:ext cx="9144000" cy="2996952"/>
          </a:xfrm>
          <a:prstGeom prst="rect">
            <a:avLst/>
          </a:prstGeom>
          <a:noFill/>
          <a:ln w="9525">
            <a:noFill/>
            <a:miter lim="800000"/>
            <a:headEnd/>
            <a:tailEnd/>
          </a:ln>
        </p:spPr>
      </p:pic>
      <p:sp>
        <p:nvSpPr>
          <p:cNvPr id="14337" name="Rectangle 1"/>
          <p:cNvSpPr>
            <a:spLocks noChangeArrowheads="1"/>
          </p:cNvSpPr>
          <p:nvPr/>
        </p:nvSpPr>
        <p:spPr bwMode="auto">
          <a:xfrm>
            <a:off x="251520" y="313493"/>
            <a:ext cx="867645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8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活動成果網址：泰北志工</a:t>
            </a:r>
            <a:r>
              <a:rPr kumimoji="1" lang="en-US" altLang="zh-TW" sz="28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a:t>
            </a:r>
            <a:r>
              <a:rPr kumimoji="1" lang="zh-TW" altLang="en-US" sz="2800" b="0" i="0" u="none" strike="noStrike" cap="none" normalizeH="0" baseline="0" dirty="0" smtClean="0">
                <a:ln>
                  <a:noFill/>
                </a:ln>
                <a:solidFill>
                  <a:srgbClr val="70D8F0"/>
                </a:solidFill>
                <a:effectLst/>
                <a:latin typeface="華康超明體" pitchFamily="49" charset="-120"/>
                <a:ea typeface="華康超明體" pitchFamily="49" charset="-120"/>
                <a:cs typeface="Times New Roman" pitchFamily="18" charset="0"/>
              </a:rPr>
              <a:t>印象滿星疊 </a:t>
            </a:r>
            <a:r>
              <a:rPr kumimoji="1" lang="en-US" altLang="zh-TW" sz="2400" b="0" i="0" u="none" strike="noStrike" cap="none" normalizeH="0" baseline="0" dirty="0" smtClean="0">
                <a:ln>
                  <a:noFill/>
                </a:ln>
                <a:solidFill>
                  <a:srgbClr val="70D8F0"/>
                </a:solidFill>
                <a:effectLst/>
                <a:latin typeface="標楷體" pitchFamily="65" charset="-120"/>
                <a:ea typeface="標楷體" pitchFamily="65" charset="-120"/>
                <a:cs typeface="Times New Roman" pitchFamily="18" charset="0"/>
                <a:hlinkClick r:id="rId5"/>
              </a:rPr>
              <a:t>http://mdvolunteer.pixnet.net/blog</a:t>
            </a:r>
            <a:endParaRPr kumimoji="1" lang="en-US" altLang="zh-TW" sz="2400" b="0" i="0" u="none" strike="noStrike" cap="none" normalizeH="0" baseline="0" dirty="0" smtClean="0">
              <a:ln>
                <a:noFill/>
              </a:ln>
              <a:solidFill>
                <a:srgbClr val="70D8F0"/>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活動網站從行前的籌備工作起即開始營運，包含募集愛心物資（文具和繪本）、分享教案，在出團後，透過部落格共筆的形式，讓每一位同學都有機會寫日記，分享在泰北擔任志工的心得，也提供了一個交流平台，將今年的經驗紀錄下來，提供給明年參與國際志工服務學習的學弟妹參考，讓國際志工服務的熱忱一屆又一屆地傳承下去。</a:t>
            </a:r>
            <a:endParaRPr kumimoji="1" lang="zh-TW" altLang="en-US" sz="2400" b="0" i="0" u="none" strike="noStrike" cap="none" normalizeH="0" baseline="0" dirty="0" smtClean="0">
              <a:ln>
                <a:noFill/>
              </a:ln>
              <a:solidFill>
                <a:srgbClr val="92D050"/>
              </a:solidFill>
              <a:effectLst/>
              <a:latin typeface="華康行楷體W5" pitchFamily="65" charset="-120"/>
              <a:ea typeface="華康行楷體W5" pitchFamily="65" charset="-120"/>
              <a:cs typeface="新細明體" pitchFamily="18" charset="-12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3" name="Rectangle 2"/>
          <p:cNvSpPr txBox="1">
            <a:spLocks noChangeArrowheads="1"/>
          </p:cNvSpPr>
          <p:nvPr/>
        </p:nvSpPr>
        <p:spPr>
          <a:xfrm>
            <a:off x="2483768" y="2564904"/>
            <a:ext cx="4800600" cy="14700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defRPr/>
            </a:pPr>
            <a:r>
              <a:rPr kumimoji="0" lang="zh-TW" altLang="en-US" sz="7200" b="0" i="0" u="none" strike="noStrike" kern="0" cap="none" spc="0" normalizeH="0" baseline="0" noProof="0" dirty="0" smtClean="0">
                <a:ln>
                  <a:noFill/>
                </a:ln>
                <a:solidFill>
                  <a:srgbClr val="70D8F0"/>
                </a:solidFill>
                <a:effectLst/>
                <a:uLnTx/>
                <a:uFillTx/>
                <a:latin typeface="華康超明體" pitchFamily="49" charset="-120"/>
                <a:ea typeface="華康超明體" pitchFamily="49" charset="-120"/>
                <a:cs typeface="+mj-cs"/>
                <a:hlinkClick r:id="rId4" action="ppaction://hlinkfile"/>
              </a:rPr>
              <a:t>媒體報導</a:t>
            </a:r>
            <a:endParaRPr kumimoji="0" lang="zh-TW" altLang="zh-TW" sz="7200" b="0" i="0" u="none" strike="noStrike" kern="0" cap="none" spc="0" normalizeH="0" baseline="0" noProof="0" dirty="0">
              <a:ln>
                <a:noFill/>
              </a:ln>
              <a:solidFill>
                <a:srgbClr val="70D8F0"/>
              </a:solidFill>
              <a:effectLst/>
              <a:uLnTx/>
              <a:uFillTx/>
              <a:latin typeface="華康超明體" pitchFamily="49" charset="-120"/>
              <a:ea typeface="華康超明體" pitchFamily="49" charset="-120"/>
              <a:cs typeface="+mj-cs"/>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圖片 2" descr="照片.JPG"/>
          <p:cNvPicPr>
            <a:picLocks noChangeAspect="1"/>
          </p:cNvPicPr>
          <p:nvPr/>
        </p:nvPicPr>
        <p:blipFill>
          <a:blip r:embed="rId3" cstate="print"/>
          <a:srcRect/>
          <a:stretch>
            <a:fillRect/>
          </a:stretch>
        </p:blipFill>
        <p:spPr bwMode="auto">
          <a:xfrm>
            <a:off x="0" y="-298450"/>
            <a:ext cx="9286875" cy="7753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153607" name="Text Box 7"/>
          <p:cNvSpPr txBox="1">
            <a:spLocks noChangeArrowheads="1"/>
          </p:cNvSpPr>
          <p:nvPr/>
        </p:nvSpPr>
        <p:spPr bwMode="auto">
          <a:xfrm>
            <a:off x="1331640" y="1988840"/>
            <a:ext cx="7632700" cy="3785652"/>
          </a:xfrm>
          <a:prstGeom prst="rect">
            <a:avLst/>
          </a:prstGeom>
          <a:noFill/>
          <a:ln w="9525">
            <a:noFill/>
            <a:miter lim="800000"/>
            <a:headEnd/>
            <a:tailEnd/>
          </a:ln>
          <a:effectLst/>
        </p:spPr>
        <p:txBody>
          <a:bodyPr>
            <a:spAutoFit/>
          </a:bodyPr>
          <a:lstStyle/>
          <a:p>
            <a:pPr>
              <a:spcBef>
                <a:spcPct val="50000"/>
              </a:spcBef>
              <a:defRPr/>
            </a:pPr>
            <a:r>
              <a:rPr lang="en-US" altLang="zh-TW" sz="6000" dirty="0" smtClean="0">
                <a:solidFill>
                  <a:schemeClr val="accent5">
                    <a:lumMod val="50000"/>
                  </a:schemeClr>
                </a:solidFill>
                <a:latin typeface="華康超明體" pitchFamily="49" charset="-120"/>
                <a:ea typeface="華康超明體" pitchFamily="49" charset="-120"/>
              </a:rPr>
              <a:t>2012</a:t>
            </a:r>
            <a:r>
              <a:rPr lang="zh-TW" altLang="en-US" sz="6000" dirty="0" smtClean="0">
                <a:solidFill>
                  <a:schemeClr val="accent5">
                    <a:lumMod val="50000"/>
                  </a:schemeClr>
                </a:solidFill>
                <a:latin typeface="華康超明體" pitchFamily="49" charset="-120"/>
                <a:ea typeface="華康超明體" pitchFamily="49" charset="-120"/>
              </a:rPr>
              <a:t>，</a:t>
            </a:r>
            <a:endParaRPr lang="en-US" altLang="zh-TW" sz="6000" dirty="0">
              <a:solidFill>
                <a:schemeClr val="accent5">
                  <a:lumMod val="50000"/>
                </a:schemeClr>
              </a:solidFill>
              <a:latin typeface="華康超明體" pitchFamily="49" charset="-120"/>
              <a:ea typeface="華康超明體" pitchFamily="49" charset="-120"/>
            </a:endParaRPr>
          </a:p>
          <a:p>
            <a:pPr>
              <a:spcBef>
                <a:spcPct val="50000"/>
              </a:spcBef>
              <a:defRPr/>
            </a:pPr>
            <a:r>
              <a:rPr lang="zh-TW" altLang="en-US" sz="6000" dirty="0">
                <a:solidFill>
                  <a:schemeClr val="accent5">
                    <a:lumMod val="50000"/>
                  </a:schemeClr>
                </a:solidFill>
                <a:latin typeface="華康超明體" pitchFamily="49" charset="-120"/>
                <a:ea typeface="華康超明體" pitchFamily="49" charset="-120"/>
              </a:rPr>
              <a:t>孩子</a:t>
            </a:r>
            <a:r>
              <a:rPr lang="zh-TW" altLang="en-US" sz="6000" dirty="0" smtClean="0">
                <a:solidFill>
                  <a:schemeClr val="accent5">
                    <a:lumMod val="50000"/>
                  </a:schemeClr>
                </a:solidFill>
                <a:latin typeface="華康超明體" pitchFamily="49" charset="-120"/>
                <a:ea typeface="華康超明體" pitchFamily="49" charset="-120"/>
              </a:rPr>
              <a:t>們說</a:t>
            </a:r>
            <a:r>
              <a:rPr lang="en-US" altLang="zh-TW" sz="6000" dirty="0" smtClean="0">
                <a:solidFill>
                  <a:schemeClr val="accent5">
                    <a:lumMod val="50000"/>
                  </a:schemeClr>
                </a:solidFill>
                <a:latin typeface="華康超明體" pitchFamily="49" charset="-120"/>
                <a:ea typeface="華康超明體" pitchFamily="49" charset="-120"/>
                <a:hlinkClick r:id="rId4" action="ppaction://hlinkfile"/>
              </a:rPr>
              <a:t>…</a:t>
            </a:r>
            <a:r>
              <a:rPr lang="en-US" altLang="zh-TW" sz="6000" dirty="0">
                <a:solidFill>
                  <a:schemeClr val="accent5">
                    <a:lumMod val="50000"/>
                  </a:schemeClr>
                </a:solidFill>
                <a:latin typeface="華康超明體" pitchFamily="49" charset="-120"/>
                <a:ea typeface="華康超明體" pitchFamily="49" charset="-120"/>
                <a:hlinkClick r:id="rId4" action="ppaction://hlinkfile"/>
              </a:rPr>
              <a:t>…</a:t>
            </a:r>
            <a:endParaRPr lang="zh-TW" altLang="en-US" sz="6000" dirty="0">
              <a:solidFill>
                <a:schemeClr val="accent5">
                  <a:lumMod val="50000"/>
                </a:schemeClr>
              </a:solidFill>
              <a:latin typeface="華康超明體" pitchFamily="49" charset="-120"/>
              <a:ea typeface="華康超明體" pitchFamily="49" charset="-120"/>
            </a:endParaRPr>
          </a:p>
          <a:p>
            <a:pPr>
              <a:spcBef>
                <a:spcPct val="50000"/>
              </a:spcBef>
              <a:defRPr/>
            </a:pPr>
            <a:endParaRPr lang="zh-TW" altLang="en-US" sz="6000" dirty="0">
              <a:solidFill>
                <a:schemeClr val="accent5">
                  <a:lumMod val="50000"/>
                </a:schemeClr>
              </a:solidFill>
              <a:latin typeface="華康超明體" pitchFamily="49" charset="-120"/>
              <a:ea typeface="華康超明體" pitchFamily="49" charset="-120"/>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graphicFrame>
        <p:nvGraphicFramePr>
          <p:cNvPr id="4" name="表格 3"/>
          <p:cNvGraphicFramePr>
            <a:graphicFrameLocks noGrp="1"/>
          </p:cNvGraphicFramePr>
          <p:nvPr/>
        </p:nvGraphicFramePr>
        <p:xfrm>
          <a:off x="323528" y="1052736"/>
          <a:ext cx="8568952" cy="5018405"/>
        </p:xfrm>
        <a:graphic>
          <a:graphicData uri="http://schemas.openxmlformats.org/drawingml/2006/table">
            <a:tbl>
              <a:tblPr/>
              <a:tblGrid>
                <a:gridCol w="569331"/>
                <a:gridCol w="7999621"/>
              </a:tblGrid>
              <a:tr h="4608512">
                <a:tc>
                  <a:txBody>
                    <a:bodyPr/>
                    <a:lstStyle/>
                    <a:p>
                      <a:pPr algn="ctr">
                        <a:spcAft>
                          <a:spcPts val="0"/>
                        </a:spcAft>
                      </a:pPr>
                      <a:r>
                        <a:rPr lang="zh-TW" sz="3200" b="0" kern="100" dirty="0">
                          <a:solidFill>
                            <a:srgbClr val="70D8F0"/>
                          </a:solidFill>
                          <a:latin typeface="華康超明體" pitchFamily="49" charset="-120"/>
                          <a:ea typeface="華康超明體" pitchFamily="49" charset="-120"/>
                        </a:rPr>
                        <a:t>效益</a:t>
                      </a:r>
                    </a:p>
                  </a:txBody>
                  <a:tcPr marL="67504" marR="6750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42900" lvl="0" indent="-342900" algn="just">
                        <a:lnSpc>
                          <a:spcPts val="5000"/>
                        </a:lnSpc>
                        <a:spcAft>
                          <a:spcPts val="0"/>
                        </a:spcAft>
                        <a:buFont typeface="標楷體"/>
                        <a:buAutoNum type="arabicPeriod"/>
                        <a:tabLst>
                          <a:tab pos="228600" algn="l"/>
                        </a:tabLst>
                      </a:pPr>
                      <a:r>
                        <a:rPr lang="zh-TW" sz="3200" kern="100" dirty="0" smtClean="0">
                          <a:solidFill>
                            <a:srgbClr val="92D050"/>
                          </a:solidFill>
                          <a:latin typeface="華康行楷體W5" pitchFamily="65" charset="-120"/>
                          <a:ea typeface="華康行楷體W5" pitchFamily="65" charset="-120"/>
                        </a:rPr>
                        <a:t>具體</a:t>
                      </a:r>
                      <a:r>
                        <a:rPr lang="zh-TW" sz="3200" kern="100" dirty="0">
                          <a:solidFill>
                            <a:srgbClr val="92D050"/>
                          </a:solidFill>
                          <a:latin typeface="華康行楷體W5" pitchFamily="65" charset="-120"/>
                          <a:ea typeface="華康行楷體W5" pitchFamily="65" charset="-120"/>
                        </a:rPr>
                        <a:t>而周詳的活動規劃，讓</a:t>
                      </a:r>
                      <a:r>
                        <a:rPr lang="zh-TW" sz="3200" kern="100" dirty="0" smtClean="0">
                          <a:solidFill>
                            <a:srgbClr val="92D050"/>
                          </a:solidFill>
                          <a:latin typeface="華康行楷體W5" pitchFamily="65" charset="-120"/>
                          <a:ea typeface="華康行楷體W5" pitchFamily="65" charset="-120"/>
                        </a:rPr>
                        <a:t>參與</a:t>
                      </a:r>
                      <a:r>
                        <a:rPr lang="zh-TW" altLang="en-US" sz="3200" kern="100" dirty="0" smtClean="0">
                          <a:solidFill>
                            <a:srgbClr val="92D050"/>
                          </a:solidFill>
                          <a:latin typeface="華康行楷體W5" pitchFamily="65" charset="-120"/>
                          <a:ea typeface="華康行楷體W5" pitchFamily="65" charset="-120"/>
                        </a:rPr>
                        <a:t>者</a:t>
                      </a:r>
                      <a:r>
                        <a:rPr lang="zh-TW" sz="3200" kern="100" dirty="0" smtClean="0">
                          <a:solidFill>
                            <a:srgbClr val="92D050"/>
                          </a:solidFill>
                          <a:latin typeface="華康行楷體W5" pitchFamily="65" charset="-120"/>
                          <a:ea typeface="華康行楷體W5" pitchFamily="65" charset="-120"/>
                        </a:rPr>
                        <a:t>以</a:t>
                      </a:r>
                      <a:r>
                        <a:rPr lang="zh-TW" sz="3200" kern="100" dirty="0">
                          <a:solidFill>
                            <a:srgbClr val="92D050"/>
                          </a:solidFill>
                          <a:latin typeface="華康行楷體W5" pitchFamily="65" charset="-120"/>
                          <a:ea typeface="華康行楷體W5" pitchFamily="65" charset="-120"/>
                        </a:rPr>
                        <a:t>行動力展現高度的人文</a:t>
                      </a:r>
                      <a:r>
                        <a:rPr lang="zh-TW" sz="3200" kern="100" dirty="0" smtClean="0">
                          <a:solidFill>
                            <a:srgbClr val="92D050"/>
                          </a:solidFill>
                          <a:latin typeface="華康行楷體W5" pitchFamily="65" charset="-120"/>
                          <a:ea typeface="華康行楷體W5" pitchFamily="65" charset="-120"/>
                        </a:rPr>
                        <a:t>關懷</a:t>
                      </a:r>
                      <a:r>
                        <a:rPr lang="zh-TW" altLang="en-US" sz="3200" kern="100" dirty="0" smtClean="0">
                          <a:solidFill>
                            <a:srgbClr val="92D050"/>
                          </a:solidFill>
                          <a:latin typeface="華康行楷體W5" pitchFamily="65" charset="-120"/>
                          <a:ea typeface="華康行楷體W5" pitchFamily="65" charset="-120"/>
                        </a:rPr>
                        <a:t>。</a:t>
                      </a:r>
                      <a:endParaRPr lang="en-US" altLang="zh-TW" sz="3200" kern="100" dirty="0" smtClean="0">
                        <a:solidFill>
                          <a:srgbClr val="92D050"/>
                        </a:solidFill>
                        <a:latin typeface="華康行楷體W5" pitchFamily="65" charset="-120"/>
                        <a:ea typeface="華康行楷體W5" pitchFamily="65" charset="-120"/>
                      </a:endParaRPr>
                    </a:p>
                    <a:p>
                      <a:pPr marL="342900" lvl="0" indent="-342900" algn="just">
                        <a:lnSpc>
                          <a:spcPts val="5000"/>
                        </a:lnSpc>
                        <a:spcAft>
                          <a:spcPts val="0"/>
                        </a:spcAft>
                        <a:buFont typeface="標楷體"/>
                        <a:buAutoNum type="arabicPeriod"/>
                        <a:tabLst>
                          <a:tab pos="228600" algn="l"/>
                        </a:tabLst>
                      </a:pPr>
                      <a:r>
                        <a:rPr lang="zh-TW" sz="3200" kern="100" dirty="0" smtClean="0">
                          <a:solidFill>
                            <a:srgbClr val="92D050"/>
                          </a:solidFill>
                          <a:latin typeface="華康行楷體W5" pitchFamily="65" charset="-120"/>
                          <a:ea typeface="華康行楷體W5" pitchFamily="65" charset="-120"/>
                        </a:rPr>
                        <a:t>是</a:t>
                      </a:r>
                      <a:r>
                        <a:rPr lang="zh-TW" sz="3200" kern="100" dirty="0">
                          <a:solidFill>
                            <a:srgbClr val="92D050"/>
                          </a:solidFill>
                          <a:latin typeface="華康行楷體W5" pitchFamily="65" charset="-120"/>
                          <a:ea typeface="華康行楷體W5" pitchFamily="65" charset="-120"/>
                        </a:rPr>
                        <a:t>真正與在地文化連結的服務學習與體驗活動</a:t>
                      </a:r>
                      <a:r>
                        <a:rPr lang="zh-TW" sz="3200" kern="100" dirty="0" smtClean="0">
                          <a:solidFill>
                            <a:srgbClr val="92D050"/>
                          </a:solidFill>
                          <a:latin typeface="華康行楷體W5" pitchFamily="65" charset="-120"/>
                          <a:ea typeface="華康行楷體W5" pitchFamily="65" charset="-120"/>
                        </a:rPr>
                        <a:t>。</a:t>
                      </a:r>
                      <a:endParaRPr lang="en-US" altLang="zh-TW" sz="3200" kern="100" dirty="0" smtClean="0">
                        <a:solidFill>
                          <a:srgbClr val="92D050"/>
                        </a:solidFill>
                        <a:latin typeface="華康行楷體W5" pitchFamily="65" charset="-120"/>
                        <a:ea typeface="華康行楷體W5" pitchFamily="65" charset="-120"/>
                      </a:endParaRPr>
                    </a:p>
                    <a:p>
                      <a:pPr marL="342900" lvl="0" indent="-342900" algn="just">
                        <a:lnSpc>
                          <a:spcPts val="5000"/>
                        </a:lnSpc>
                        <a:spcAft>
                          <a:spcPts val="0"/>
                        </a:spcAft>
                        <a:buFont typeface="標楷體"/>
                        <a:buAutoNum type="arabicPeriod"/>
                        <a:tabLst>
                          <a:tab pos="228600" algn="l"/>
                        </a:tabLst>
                      </a:pPr>
                      <a:r>
                        <a:rPr lang="zh-TW" sz="3200" kern="100" dirty="0" smtClean="0">
                          <a:solidFill>
                            <a:srgbClr val="92D050"/>
                          </a:solidFill>
                          <a:latin typeface="華康行楷體W5" pitchFamily="65" charset="-120"/>
                          <a:ea typeface="華康行楷體W5" pitchFamily="65" charset="-120"/>
                        </a:rPr>
                        <a:t>為</a:t>
                      </a:r>
                      <a:r>
                        <a:rPr lang="zh-TW" sz="3200" kern="100" dirty="0">
                          <a:solidFill>
                            <a:srgbClr val="92D050"/>
                          </a:solidFill>
                          <a:latin typeface="華康行楷體W5" pitchFamily="65" charset="-120"/>
                          <a:ea typeface="華康行楷體W5" pitchFamily="65" charset="-120"/>
                        </a:rPr>
                        <a:t>泰北</a:t>
                      </a:r>
                      <a:r>
                        <a:rPr lang="zh-TW" sz="3200" kern="100" dirty="0" smtClean="0">
                          <a:solidFill>
                            <a:srgbClr val="92D050"/>
                          </a:solidFill>
                          <a:latin typeface="華康行楷體W5" pitchFamily="65" charset="-120"/>
                          <a:ea typeface="華康行楷體W5" pitchFamily="65" charset="-120"/>
                        </a:rPr>
                        <a:t>地區的</a:t>
                      </a:r>
                      <a:r>
                        <a:rPr lang="zh-TW" sz="3200" kern="100" dirty="0">
                          <a:solidFill>
                            <a:srgbClr val="92D050"/>
                          </a:solidFill>
                          <a:latin typeface="華康行楷體W5" pitchFamily="65" charset="-120"/>
                          <a:ea typeface="華康行楷體W5" pitchFamily="65" charset="-120"/>
                        </a:rPr>
                        <a:t>孩子們進行一些教學與閱讀活動，並完成圖書館建置等希望工程，經由「愛、服務與奉獻」，能為資源不足的孩子點燃未來的希望</a:t>
                      </a:r>
                      <a:r>
                        <a:rPr lang="zh-TW" sz="3200" kern="100" dirty="0" smtClean="0">
                          <a:solidFill>
                            <a:srgbClr val="92D050"/>
                          </a:solidFill>
                          <a:latin typeface="華康行楷體W5" pitchFamily="65" charset="-120"/>
                          <a:ea typeface="華康行楷體W5" pitchFamily="65" charset="-120"/>
                        </a:rPr>
                        <a:t>。</a:t>
                      </a:r>
                      <a:endParaRPr lang="zh-TW" sz="3200" kern="100" dirty="0">
                        <a:solidFill>
                          <a:srgbClr val="92D050"/>
                        </a:solidFill>
                        <a:latin typeface="華康行楷體W5" pitchFamily="65" charset="-120"/>
                        <a:ea typeface="華康行楷體W5" pitchFamily="65" charset="-120"/>
                      </a:endParaRPr>
                    </a:p>
                  </a:txBody>
                  <a:tcPr marL="67504" marR="6750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graphicFrame>
        <p:nvGraphicFramePr>
          <p:cNvPr id="4" name="表格 3"/>
          <p:cNvGraphicFramePr>
            <a:graphicFrameLocks noGrp="1"/>
          </p:cNvGraphicFramePr>
          <p:nvPr/>
        </p:nvGraphicFramePr>
        <p:xfrm>
          <a:off x="251520" y="1052736"/>
          <a:ext cx="8568952" cy="5669280"/>
        </p:xfrm>
        <a:graphic>
          <a:graphicData uri="http://schemas.openxmlformats.org/drawingml/2006/table">
            <a:tbl>
              <a:tblPr/>
              <a:tblGrid>
                <a:gridCol w="569331"/>
                <a:gridCol w="7999621"/>
              </a:tblGrid>
              <a:tr h="4608512">
                <a:tc>
                  <a:txBody>
                    <a:bodyPr/>
                    <a:lstStyle/>
                    <a:p>
                      <a:pPr algn="ctr">
                        <a:spcAft>
                          <a:spcPts val="0"/>
                        </a:spcAft>
                      </a:pPr>
                      <a:r>
                        <a:rPr lang="zh-TW" sz="3200" b="0" kern="100" dirty="0">
                          <a:solidFill>
                            <a:srgbClr val="70D8F0"/>
                          </a:solidFill>
                          <a:latin typeface="華康超明體" pitchFamily="49" charset="-120"/>
                          <a:ea typeface="華康超明體" pitchFamily="49" charset="-120"/>
                        </a:rPr>
                        <a:t>效益</a:t>
                      </a:r>
                    </a:p>
                  </a:txBody>
                  <a:tcPr marL="67504" marR="6750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42900" lvl="0" indent="-342900" algn="just">
                        <a:lnSpc>
                          <a:spcPts val="4500"/>
                        </a:lnSpc>
                        <a:spcAft>
                          <a:spcPts val="0"/>
                        </a:spcAft>
                        <a:buFont typeface="標楷體"/>
                        <a:buNone/>
                        <a:tabLst>
                          <a:tab pos="228600" algn="l"/>
                        </a:tabLst>
                      </a:pPr>
                      <a:r>
                        <a:rPr lang="en-US" altLang="zh-TW" sz="2400" kern="100" dirty="0" smtClean="0">
                          <a:solidFill>
                            <a:srgbClr val="92D050"/>
                          </a:solidFill>
                          <a:latin typeface="華康行楷體W5" pitchFamily="65" charset="-120"/>
                          <a:ea typeface="華康行楷體W5" pitchFamily="65" charset="-120"/>
                        </a:rPr>
                        <a:t>4.</a:t>
                      </a:r>
                      <a:r>
                        <a:rPr lang="zh-TW" sz="3200" kern="100" dirty="0" smtClean="0">
                          <a:solidFill>
                            <a:srgbClr val="92D050"/>
                          </a:solidFill>
                          <a:latin typeface="華康行楷體W5" pitchFamily="65" charset="-120"/>
                          <a:ea typeface="華康行楷體W5" pitchFamily="65" charset="-120"/>
                        </a:rPr>
                        <a:t>讓</a:t>
                      </a:r>
                      <a:r>
                        <a:rPr lang="zh-TW" sz="3200" kern="100" dirty="0">
                          <a:solidFill>
                            <a:srgbClr val="92D050"/>
                          </a:solidFill>
                          <a:latin typeface="華康行楷體W5" pitchFamily="65" charset="-120"/>
                          <a:ea typeface="華康行楷體W5" pitchFamily="65" charset="-120"/>
                        </a:rPr>
                        <a:t>明道學生因為參與國際志工服務</a:t>
                      </a:r>
                      <a:r>
                        <a:rPr lang="zh-TW" sz="3200" kern="100" dirty="0" smtClean="0">
                          <a:solidFill>
                            <a:srgbClr val="92D050"/>
                          </a:solidFill>
                          <a:latin typeface="華康行楷體W5" pitchFamily="65" charset="-120"/>
                          <a:ea typeface="華康行楷體W5" pitchFamily="65" charset="-120"/>
                        </a:rPr>
                        <a:t>，找到</a:t>
                      </a:r>
                      <a:r>
                        <a:rPr lang="zh-TW" sz="3200" kern="100" dirty="0">
                          <a:solidFill>
                            <a:srgbClr val="92D050"/>
                          </a:solidFill>
                          <a:latin typeface="華康行楷體W5" pitchFamily="65" charset="-120"/>
                          <a:ea typeface="華康行楷體W5" pitchFamily="65" charset="-120"/>
                        </a:rPr>
                        <a:t>自我認同的價值，對於孩子這一輩子的發展影響深遠！</a:t>
                      </a:r>
                    </a:p>
                    <a:p>
                      <a:pPr marL="342900" lvl="0" indent="-342900" algn="just">
                        <a:lnSpc>
                          <a:spcPts val="4500"/>
                        </a:lnSpc>
                        <a:spcAft>
                          <a:spcPts val="0"/>
                        </a:spcAft>
                        <a:buFont typeface="標楷體"/>
                        <a:buNone/>
                        <a:tabLst>
                          <a:tab pos="228600" algn="l"/>
                        </a:tabLst>
                      </a:pPr>
                      <a:r>
                        <a:rPr lang="en-US" altLang="zh-TW" sz="3200" kern="100" dirty="0" smtClean="0">
                          <a:solidFill>
                            <a:srgbClr val="92D050"/>
                          </a:solidFill>
                          <a:latin typeface="華康行楷體W5" pitchFamily="65" charset="-120"/>
                          <a:ea typeface="華康行楷體W5" pitchFamily="65" charset="-120"/>
                        </a:rPr>
                        <a:t>5.</a:t>
                      </a:r>
                      <a:r>
                        <a:rPr lang="zh-TW" sz="3200" kern="100" dirty="0" smtClean="0">
                          <a:solidFill>
                            <a:srgbClr val="92D050"/>
                          </a:solidFill>
                          <a:latin typeface="華康行楷體W5" pitchFamily="65" charset="-120"/>
                          <a:ea typeface="華康行楷體W5" pitchFamily="65" charset="-120"/>
                        </a:rPr>
                        <a:t>以</a:t>
                      </a:r>
                      <a:r>
                        <a:rPr lang="zh-TW" sz="3200" kern="100" dirty="0">
                          <a:solidFill>
                            <a:srgbClr val="92D050"/>
                          </a:solidFill>
                          <a:latin typeface="華康行楷體W5" pitchFamily="65" charset="-120"/>
                          <a:ea typeface="華康行楷體W5" pitchFamily="65" charset="-120"/>
                        </a:rPr>
                        <a:t>做</a:t>
                      </a:r>
                      <a:r>
                        <a:rPr lang="zh-TW" sz="3200" kern="100" dirty="0" smtClean="0">
                          <a:solidFill>
                            <a:srgbClr val="92D050"/>
                          </a:solidFill>
                          <a:latin typeface="華康行楷體W5" pitchFamily="65" charset="-120"/>
                          <a:ea typeface="華康行楷體W5" pitchFamily="65" charset="-120"/>
                        </a:rPr>
                        <a:t>中學</a:t>
                      </a:r>
                      <a:r>
                        <a:rPr lang="zh-TW" altLang="en-US" sz="3200" kern="100" dirty="0" smtClean="0">
                          <a:solidFill>
                            <a:srgbClr val="92D050"/>
                          </a:solidFill>
                          <a:latin typeface="華康行楷體W5" pitchFamily="65" charset="-120"/>
                          <a:ea typeface="華康行楷體W5" pitchFamily="65" charset="-120"/>
                        </a:rPr>
                        <a:t>及</a:t>
                      </a:r>
                      <a:r>
                        <a:rPr lang="zh-TW" sz="3200" kern="100" dirty="0" smtClean="0">
                          <a:solidFill>
                            <a:srgbClr val="92D050"/>
                          </a:solidFill>
                          <a:latin typeface="華康行楷體W5" pitchFamily="65" charset="-120"/>
                          <a:ea typeface="華康行楷體W5" pitchFamily="65" charset="-120"/>
                        </a:rPr>
                        <a:t>團隊</a:t>
                      </a:r>
                      <a:r>
                        <a:rPr lang="zh-TW" sz="3200" kern="100" dirty="0">
                          <a:solidFill>
                            <a:srgbClr val="92D050"/>
                          </a:solidFill>
                          <a:latin typeface="華康行楷體W5" pitchFamily="65" charset="-120"/>
                          <a:ea typeface="華康行楷體W5" pitchFamily="65" charset="-120"/>
                        </a:rPr>
                        <a:t>合作等模式培養學生志願服務的精神及行動力。</a:t>
                      </a:r>
                    </a:p>
                    <a:p>
                      <a:pPr marL="342900" lvl="0" indent="-342900" algn="just">
                        <a:lnSpc>
                          <a:spcPts val="4500"/>
                        </a:lnSpc>
                        <a:spcAft>
                          <a:spcPts val="0"/>
                        </a:spcAft>
                        <a:buFont typeface="標楷體"/>
                        <a:buNone/>
                        <a:tabLst>
                          <a:tab pos="228600" algn="l"/>
                        </a:tabLst>
                      </a:pPr>
                      <a:r>
                        <a:rPr lang="en-US" altLang="zh-TW" sz="3200" kern="100" dirty="0" smtClean="0">
                          <a:solidFill>
                            <a:srgbClr val="92D050"/>
                          </a:solidFill>
                          <a:latin typeface="華康行楷體W5" pitchFamily="65" charset="-120"/>
                          <a:ea typeface="華康行楷體W5" pitchFamily="65" charset="-120"/>
                        </a:rPr>
                        <a:t>6.</a:t>
                      </a:r>
                      <a:r>
                        <a:rPr lang="zh-TW" sz="3200" kern="100" dirty="0" smtClean="0">
                          <a:solidFill>
                            <a:srgbClr val="92D050"/>
                          </a:solidFill>
                          <a:latin typeface="華康行楷體W5" pitchFamily="65" charset="-120"/>
                          <a:ea typeface="華康行楷體W5" pitchFamily="65" charset="-120"/>
                        </a:rPr>
                        <a:t>從</a:t>
                      </a:r>
                      <a:r>
                        <a:rPr lang="zh-TW" sz="3200" kern="100" dirty="0">
                          <a:solidFill>
                            <a:srgbClr val="92D050"/>
                          </a:solidFill>
                          <a:latin typeface="華康行楷體W5" pitchFamily="65" charset="-120"/>
                          <a:ea typeface="華康行楷體W5" pitchFamily="65" charset="-120"/>
                        </a:rPr>
                        <a:t>提升學生關懷自然環境與人文發展的動機中培養學員及被服務者國際競合及全球生命共同體的概念。</a:t>
                      </a:r>
                    </a:p>
                    <a:p>
                      <a:pPr marL="342900" lvl="0" indent="-342900" algn="just">
                        <a:lnSpc>
                          <a:spcPts val="4500"/>
                        </a:lnSpc>
                        <a:spcAft>
                          <a:spcPts val="0"/>
                        </a:spcAft>
                        <a:buFont typeface="標楷體"/>
                        <a:buNone/>
                        <a:tabLst>
                          <a:tab pos="228600" algn="l"/>
                        </a:tabLst>
                      </a:pPr>
                      <a:r>
                        <a:rPr lang="en-US" altLang="zh-TW" sz="3200" kern="100" dirty="0" smtClean="0">
                          <a:solidFill>
                            <a:srgbClr val="92D050"/>
                          </a:solidFill>
                          <a:latin typeface="華康行楷體W5" pitchFamily="65" charset="-120"/>
                          <a:ea typeface="華康行楷體W5" pitchFamily="65" charset="-120"/>
                        </a:rPr>
                        <a:t>7.</a:t>
                      </a:r>
                      <a:r>
                        <a:rPr lang="zh-TW" sz="3200" kern="100" dirty="0" smtClean="0">
                          <a:solidFill>
                            <a:srgbClr val="92D050"/>
                          </a:solidFill>
                          <a:latin typeface="華康行楷體W5" pitchFamily="65" charset="-120"/>
                          <a:ea typeface="華康行楷體W5" pitchFamily="65" charset="-120"/>
                        </a:rPr>
                        <a:t>藉</a:t>
                      </a:r>
                      <a:r>
                        <a:rPr lang="zh-TW" sz="3200" kern="100" dirty="0">
                          <a:solidFill>
                            <a:srgbClr val="92D050"/>
                          </a:solidFill>
                          <a:latin typeface="華康行楷體W5" pitchFamily="65" charset="-120"/>
                          <a:ea typeface="華康行楷體W5" pitchFamily="65" charset="-120"/>
                        </a:rPr>
                        <a:t>由弱勢族群關懷行動，激發學生對國際人權議題的關注。</a:t>
                      </a:r>
                    </a:p>
                  </a:txBody>
                  <a:tcPr marL="67504" marR="6750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graphicFrame>
        <p:nvGraphicFramePr>
          <p:cNvPr id="3" name="表格 2"/>
          <p:cNvGraphicFramePr>
            <a:graphicFrameLocks noGrp="1"/>
          </p:cNvGraphicFramePr>
          <p:nvPr/>
        </p:nvGraphicFramePr>
        <p:xfrm>
          <a:off x="179835" y="1321648"/>
          <a:ext cx="8820472" cy="5059680"/>
        </p:xfrm>
        <a:graphic>
          <a:graphicData uri="http://schemas.openxmlformats.org/drawingml/2006/table">
            <a:tbl>
              <a:tblPr/>
              <a:tblGrid>
                <a:gridCol w="586042"/>
                <a:gridCol w="8234430"/>
              </a:tblGrid>
              <a:tr h="2160133">
                <a:tc>
                  <a:txBody>
                    <a:bodyPr/>
                    <a:lstStyle/>
                    <a:p>
                      <a:pPr algn="ctr">
                        <a:spcAft>
                          <a:spcPts val="0"/>
                        </a:spcAft>
                      </a:pPr>
                      <a:r>
                        <a:rPr lang="zh-TW" sz="3200" b="1" kern="100" dirty="0">
                          <a:solidFill>
                            <a:srgbClr val="70D8F0"/>
                          </a:solidFill>
                          <a:latin typeface="華康超明體" pitchFamily="49" charset="-120"/>
                          <a:ea typeface="華康超明體" pitchFamily="49" charset="-120"/>
                        </a:rPr>
                        <a:t>有效策略</a:t>
                      </a:r>
                      <a:endParaRPr lang="zh-TW" sz="3200" kern="100" dirty="0">
                        <a:solidFill>
                          <a:srgbClr val="70D8F0"/>
                        </a:solidFill>
                        <a:latin typeface="華康超明體" pitchFamily="49" charset="-120"/>
                        <a:ea typeface="華康超明體" pitchFamily="49" charset="-120"/>
                      </a:endParaRPr>
                    </a:p>
                  </a:txBody>
                  <a:tcPr marL="67504" marR="6750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標楷體"/>
                        <a:buAutoNum type="arabicPeriod"/>
                        <a:tabLst>
                          <a:tab pos="228600" algn="l"/>
                        </a:tabLst>
                      </a:pPr>
                      <a:r>
                        <a:rPr lang="zh-TW" altLang="zh-TW" sz="2800" kern="1200" dirty="0" smtClean="0">
                          <a:solidFill>
                            <a:srgbClr val="92D050"/>
                          </a:solidFill>
                          <a:latin typeface="華康行楷體W5" pitchFamily="65" charset="-120"/>
                          <a:ea typeface="華康行楷體W5" pitchFamily="65" charset="-120"/>
                          <a:cs typeface="+mn-cs"/>
                        </a:rPr>
                        <a:t>藉由團體</a:t>
                      </a:r>
                      <a:r>
                        <a:rPr lang="zh-TW" altLang="en-US" sz="2800" kern="1200" dirty="0" smtClean="0">
                          <a:solidFill>
                            <a:srgbClr val="92D050"/>
                          </a:solidFill>
                          <a:latin typeface="華康行楷體W5" pitchFamily="65" charset="-120"/>
                          <a:ea typeface="華康行楷體W5" pitchFamily="65" charset="-120"/>
                          <a:cs typeface="+mn-cs"/>
                        </a:rPr>
                        <a:t>的討論及腦力</a:t>
                      </a:r>
                      <a:r>
                        <a:rPr lang="zh-TW" altLang="zh-TW" sz="2800" kern="1200" dirty="0" smtClean="0">
                          <a:solidFill>
                            <a:srgbClr val="92D050"/>
                          </a:solidFill>
                          <a:latin typeface="華康行楷體W5" pitchFamily="65" charset="-120"/>
                          <a:ea typeface="華康行楷體W5" pitchFamily="65" charset="-120"/>
                          <a:cs typeface="+mn-cs"/>
                        </a:rPr>
                        <a:t>激盪，</a:t>
                      </a:r>
                      <a:r>
                        <a:rPr lang="zh-TW" altLang="en-US" sz="2800" kern="1200" dirty="0" smtClean="0">
                          <a:solidFill>
                            <a:srgbClr val="92D050"/>
                          </a:solidFill>
                          <a:latin typeface="華康行楷體W5" pitchFamily="65" charset="-120"/>
                          <a:ea typeface="華康行楷體W5" pitchFamily="65" charset="-120"/>
                          <a:cs typeface="+mn-cs"/>
                        </a:rPr>
                        <a:t>提升</a:t>
                      </a:r>
                      <a:r>
                        <a:rPr lang="zh-TW" altLang="zh-TW" sz="2800" kern="1200" dirty="0" smtClean="0">
                          <a:solidFill>
                            <a:srgbClr val="92D050"/>
                          </a:solidFill>
                          <a:latin typeface="華康行楷體W5" pitchFamily="65" charset="-120"/>
                          <a:ea typeface="華康行楷體W5" pitchFamily="65" charset="-120"/>
                          <a:cs typeface="+mn-cs"/>
                        </a:rPr>
                        <a:t>同學們</a:t>
                      </a:r>
                      <a:r>
                        <a:rPr lang="zh-TW" altLang="en-US" sz="2800" kern="1200" dirty="0" smtClean="0">
                          <a:solidFill>
                            <a:srgbClr val="92D050"/>
                          </a:solidFill>
                          <a:latin typeface="華康行楷體W5" pitchFamily="65" charset="-120"/>
                          <a:ea typeface="華康行楷體W5" pitchFamily="65" charset="-120"/>
                          <a:cs typeface="+mn-cs"/>
                        </a:rPr>
                        <a:t>對於文化內涵的</a:t>
                      </a:r>
                      <a:r>
                        <a:rPr lang="zh-TW" altLang="zh-TW" sz="2800" kern="1200" dirty="0" smtClean="0">
                          <a:solidFill>
                            <a:srgbClr val="92D050"/>
                          </a:solidFill>
                          <a:latin typeface="華康行楷體W5" pitchFamily="65" charset="-120"/>
                          <a:ea typeface="華康行楷體W5" pitchFamily="65" charset="-120"/>
                          <a:cs typeface="+mn-cs"/>
                        </a:rPr>
                        <a:t>認知。</a:t>
                      </a:r>
                      <a:endParaRPr lang="en-US" altLang="zh-TW" sz="2800" kern="1200" dirty="0" smtClean="0">
                        <a:solidFill>
                          <a:srgbClr val="92D050"/>
                        </a:solidFill>
                        <a:latin typeface="華康行楷體W5" pitchFamily="65" charset="-120"/>
                        <a:ea typeface="華康行楷體W5" pitchFamily="65" charset="-120"/>
                        <a:cs typeface="+mn-cs"/>
                      </a:endParaRPr>
                    </a:p>
                    <a:p>
                      <a:pPr marL="342900" lvl="0" indent="-342900">
                        <a:spcAft>
                          <a:spcPts val="0"/>
                        </a:spcAft>
                        <a:buFont typeface="標楷體"/>
                        <a:buAutoNum type="arabicPeriod"/>
                        <a:tabLst>
                          <a:tab pos="228600" algn="l"/>
                        </a:tabLst>
                      </a:pPr>
                      <a:endParaRPr lang="en-US" altLang="zh-TW" sz="2800" kern="1200" dirty="0" smtClean="0">
                        <a:solidFill>
                          <a:srgbClr val="92D050"/>
                        </a:solidFill>
                        <a:latin typeface="華康行楷體W5" pitchFamily="65" charset="-120"/>
                        <a:ea typeface="華康行楷體W5" pitchFamily="65" charset="-120"/>
                        <a:cs typeface="+mn-cs"/>
                      </a:endParaRPr>
                    </a:p>
                    <a:p>
                      <a:pPr marL="342900" lvl="0" indent="-342900">
                        <a:spcAft>
                          <a:spcPts val="0"/>
                        </a:spcAft>
                        <a:buFont typeface="標楷體"/>
                        <a:buAutoNum type="arabicPeriod"/>
                        <a:tabLst>
                          <a:tab pos="228600" algn="l"/>
                        </a:tabLst>
                      </a:pPr>
                      <a:r>
                        <a:rPr lang="zh-TW" sz="2800" kern="100" dirty="0" smtClean="0">
                          <a:solidFill>
                            <a:srgbClr val="92D050"/>
                          </a:solidFill>
                          <a:latin typeface="華康行楷體W5" pitchFamily="65" charset="-120"/>
                          <a:ea typeface="華康行楷體W5" pitchFamily="65" charset="-120"/>
                        </a:rPr>
                        <a:t>藉</a:t>
                      </a:r>
                      <a:r>
                        <a:rPr lang="zh-TW" sz="2800" kern="100" dirty="0">
                          <a:solidFill>
                            <a:srgbClr val="92D050"/>
                          </a:solidFill>
                          <a:latin typeface="華康行楷體W5" pitchFamily="65" charset="-120"/>
                          <a:ea typeface="華康行楷體W5" pitchFamily="65" charset="-120"/>
                        </a:rPr>
                        <a:t>由服務</a:t>
                      </a:r>
                      <a:r>
                        <a:rPr lang="zh-TW" sz="2800" kern="100" dirty="0" smtClean="0">
                          <a:solidFill>
                            <a:srgbClr val="92D050"/>
                          </a:solidFill>
                          <a:latin typeface="華康行楷體W5" pitchFamily="65" charset="-120"/>
                          <a:ea typeface="華康行楷體W5" pitchFamily="65" charset="-120"/>
                        </a:rPr>
                        <a:t>學習，</a:t>
                      </a:r>
                      <a:r>
                        <a:rPr lang="zh-TW" sz="2800" kern="100" dirty="0">
                          <a:solidFill>
                            <a:srgbClr val="92D050"/>
                          </a:solidFill>
                          <a:latin typeface="華康行楷體W5" pitchFamily="65" charset="-120"/>
                          <a:ea typeface="華康行楷體W5" pitchFamily="65" charset="-120"/>
                        </a:rPr>
                        <a:t>累積國際志工經驗，並分享台灣的經驗，達到互相交流、溝通、成長的目的</a:t>
                      </a:r>
                      <a:r>
                        <a:rPr lang="zh-TW" sz="2800" kern="100" dirty="0" smtClean="0">
                          <a:solidFill>
                            <a:srgbClr val="92D050"/>
                          </a:solidFill>
                          <a:latin typeface="華康行楷體W5" pitchFamily="65" charset="-120"/>
                          <a:ea typeface="華康行楷體W5" pitchFamily="65" charset="-120"/>
                        </a:rPr>
                        <a:t>。</a:t>
                      </a:r>
                      <a:endParaRPr lang="en-US" altLang="zh-TW" sz="2800" kern="100" dirty="0" smtClean="0">
                        <a:solidFill>
                          <a:srgbClr val="92D050"/>
                        </a:solidFill>
                        <a:latin typeface="華康行楷體W5" pitchFamily="65" charset="-120"/>
                        <a:ea typeface="華康行楷體W5" pitchFamily="65" charset="-120"/>
                      </a:endParaRPr>
                    </a:p>
                    <a:p>
                      <a:pPr marL="342900" lvl="0" indent="-342900">
                        <a:spcAft>
                          <a:spcPts val="0"/>
                        </a:spcAft>
                        <a:buFont typeface="標楷體"/>
                        <a:buAutoNum type="arabicPeriod"/>
                        <a:tabLst>
                          <a:tab pos="228600" algn="l"/>
                        </a:tabLst>
                      </a:pPr>
                      <a:endParaRPr lang="zh-TW" sz="2800" kern="100" dirty="0">
                        <a:solidFill>
                          <a:srgbClr val="92D050"/>
                        </a:solidFill>
                        <a:latin typeface="華康行楷體W5" pitchFamily="65" charset="-120"/>
                        <a:ea typeface="華康行楷體W5" pitchFamily="65" charset="-120"/>
                      </a:endParaRPr>
                    </a:p>
                    <a:p>
                      <a:pPr marL="342900" lvl="0" indent="-342900">
                        <a:spcAft>
                          <a:spcPts val="0"/>
                        </a:spcAft>
                        <a:buFont typeface="標楷體"/>
                        <a:buAutoNum type="arabicPeriod"/>
                        <a:tabLst>
                          <a:tab pos="228600" algn="l"/>
                        </a:tabLst>
                      </a:pPr>
                      <a:r>
                        <a:rPr lang="zh-TW" sz="2800" kern="100" dirty="0" smtClean="0">
                          <a:solidFill>
                            <a:srgbClr val="92D050"/>
                          </a:solidFill>
                          <a:latin typeface="華康行楷體W5" pitchFamily="65" charset="-120"/>
                          <a:ea typeface="華康行楷體W5" pitchFamily="65" charset="-120"/>
                        </a:rPr>
                        <a:t>學習</a:t>
                      </a:r>
                      <a:r>
                        <a:rPr lang="zh-TW" sz="2800" kern="100" dirty="0">
                          <a:solidFill>
                            <a:srgbClr val="92D050"/>
                          </a:solidFill>
                          <a:latin typeface="華康行楷體W5" pitchFamily="65" charset="-120"/>
                          <a:ea typeface="華康行楷體W5" pitchFamily="65" charset="-120"/>
                        </a:rPr>
                        <a:t>當地文化，內容包含多元族群、年齡、性別、能力等，以發揮多元智慧</a:t>
                      </a:r>
                      <a:r>
                        <a:rPr lang="zh-TW" sz="2800" kern="100" dirty="0" smtClean="0">
                          <a:solidFill>
                            <a:srgbClr val="92D050"/>
                          </a:solidFill>
                          <a:latin typeface="華康行楷體W5" pitchFamily="65" charset="-120"/>
                          <a:ea typeface="華康行楷體W5" pitchFamily="65" charset="-120"/>
                        </a:rPr>
                        <a:t>。</a:t>
                      </a:r>
                      <a:endParaRPr lang="en-US" altLang="zh-TW" sz="2800" kern="100" dirty="0" smtClean="0">
                        <a:solidFill>
                          <a:srgbClr val="92D050"/>
                        </a:solidFill>
                        <a:latin typeface="華康行楷體W5" pitchFamily="65" charset="-120"/>
                        <a:ea typeface="華康行楷體W5" pitchFamily="65" charset="-120"/>
                      </a:endParaRPr>
                    </a:p>
                    <a:p>
                      <a:pPr marL="342900" lvl="0" indent="-342900">
                        <a:spcAft>
                          <a:spcPts val="0"/>
                        </a:spcAft>
                        <a:buFont typeface="標楷體"/>
                        <a:buAutoNum type="arabicPeriod"/>
                        <a:tabLst>
                          <a:tab pos="228600" algn="l"/>
                        </a:tabLst>
                      </a:pPr>
                      <a:endParaRPr lang="en-US" altLang="zh-TW" sz="2800" kern="100" dirty="0" smtClean="0">
                        <a:solidFill>
                          <a:srgbClr val="92D050"/>
                        </a:solidFill>
                        <a:latin typeface="華康行楷體W5" pitchFamily="65" charset="-120"/>
                        <a:ea typeface="華康行楷體W5" pitchFamily="65" charset="-120"/>
                      </a:endParaRPr>
                    </a:p>
                    <a:p>
                      <a:pPr marL="342900" lvl="0" indent="-342900">
                        <a:spcAft>
                          <a:spcPts val="0"/>
                        </a:spcAft>
                        <a:buFont typeface="標楷體"/>
                        <a:buAutoNum type="arabicPeriod"/>
                        <a:tabLst>
                          <a:tab pos="228600" algn="l"/>
                        </a:tabLst>
                      </a:pPr>
                      <a:r>
                        <a:rPr lang="zh-TW" sz="2800" kern="100" dirty="0" smtClean="0">
                          <a:solidFill>
                            <a:srgbClr val="92D050"/>
                          </a:solidFill>
                          <a:latin typeface="華康行楷體W5" pitchFamily="65" charset="-120"/>
                          <a:ea typeface="華康行楷體W5" pitchFamily="65" charset="-120"/>
                        </a:rPr>
                        <a:t>服務</a:t>
                      </a:r>
                      <a:r>
                        <a:rPr lang="zh-TW" sz="2800" kern="100" dirty="0">
                          <a:solidFill>
                            <a:srgbClr val="92D050"/>
                          </a:solidFill>
                          <a:latin typeface="華康行楷體W5" pitchFamily="65" charset="-120"/>
                          <a:ea typeface="華康行楷體W5" pitchFamily="65" charset="-120"/>
                        </a:rPr>
                        <a:t>與</a:t>
                      </a:r>
                      <a:r>
                        <a:rPr lang="zh-TW" sz="2800" kern="100" dirty="0" smtClean="0">
                          <a:solidFill>
                            <a:srgbClr val="92D050"/>
                          </a:solidFill>
                          <a:latin typeface="華康行楷體W5" pitchFamily="65" charset="-120"/>
                          <a:ea typeface="華康行楷體W5" pitchFamily="65" charset="-120"/>
                        </a:rPr>
                        <a:t>學習相互</a:t>
                      </a:r>
                      <a:r>
                        <a:rPr lang="zh-TW" sz="2800" kern="100" dirty="0">
                          <a:solidFill>
                            <a:srgbClr val="92D050"/>
                          </a:solidFill>
                          <a:latin typeface="華康行楷體W5" pitchFamily="65" charset="-120"/>
                          <a:ea typeface="華康行楷體W5" pitchFamily="65" charset="-120"/>
                        </a:rPr>
                        <a:t>連結，設定學習目標，透過服務經驗反思，達成學習目標。</a:t>
                      </a:r>
                    </a:p>
                    <a:p>
                      <a:pPr marL="342900" lvl="0" indent="-342900">
                        <a:spcAft>
                          <a:spcPts val="0"/>
                        </a:spcAft>
                        <a:buFont typeface="標楷體"/>
                        <a:buNone/>
                        <a:tabLst>
                          <a:tab pos="228600" algn="l"/>
                        </a:tabLst>
                      </a:pPr>
                      <a:endParaRPr lang="zh-TW" sz="2400" kern="100" dirty="0">
                        <a:latin typeface="華康行楷體W5" pitchFamily="65" charset="-120"/>
                        <a:ea typeface="華康行楷體W5" pitchFamily="65" charset="-120"/>
                      </a:endParaRPr>
                    </a:p>
                  </a:txBody>
                  <a:tcPr marL="67504" marR="6750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graphicFrame>
        <p:nvGraphicFramePr>
          <p:cNvPr id="3" name="表格 2"/>
          <p:cNvGraphicFramePr>
            <a:graphicFrameLocks noGrp="1"/>
          </p:cNvGraphicFramePr>
          <p:nvPr/>
        </p:nvGraphicFramePr>
        <p:xfrm>
          <a:off x="205961" y="1249327"/>
          <a:ext cx="8820472" cy="5120640"/>
        </p:xfrm>
        <a:graphic>
          <a:graphicData uri="http://schemas.openxmlformats.org/drawingml/2006/table">
            <a:tbl>
              <a:tblPr/>
              <a:tblGrid>
                <a:gridCol w="586042"/>
                <a:gridCol w="8234430"/>
              </a:tblGrid>
              <a:tr h="2160133">
                <a:tc>
                  <a:txBody>
                    <a:bodyPr/>
                    <a:lstStyle/>
                    <a:p>
                      <a:pPr algn="ctr">
                        <a:spcAft>
                          <a:spcPts val="0"/>
                        </a:spcAft>
                      </a:pPr>
                      <a:r>
                        <a:rPr lang="zh-TW" sz="3600" b="0" kern="100" dirty="0">
                          <a:solidFill>
                            <a:srgbClr val="70D8F0"/>
                          </a:solidFill>
                          <a:latin typeface="華康超明體" pitchFamily="49" charset="-120"/>
                          <a:ea typeface="華康超明體" pitchFamily="49" charset="-120"/>
                        </a:rPr>
                        <a:t>有效策略</a:t>
                      </a:r>
                    </a:p>
                  </a:txBody>
                  <a:tcPr marL="67504" marR="6750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標楷體"/>
                        <a:buNone/>
                        <a:tabLst>
                          <a:tab pos="228600" algn="l"/>
                        </a:tabLst>
                      </a:pPr>
                      <a:r>
                        <a:rPr lang="en-US" altLang="zh-TW" sz="2800" kern="100" dirty="0" smtClean="0">
                          <a:solidFill>
                            <a:srgbClr val="92D050"/>
                          </a:solidFill>
                          <a:latin typeface="華康行楷體W5" pitchFamily="65" charset="-120"/>
                          <a:ea typeface="華康行楷體W5" pitchFamily="65" charset="-120"/>
                        </a:rPr>
                        <a:t>5.</a:t>
                      </a:r>
                      <a:r>
                        <a:rPr lang="zh-TW" sz="2800" kern="100" dirty="0" smtClean="0">
                          <a:solidFill>
                            <a:srgbClr val="92D050"/>
                          </a:solidFill>
                          <a:latin typeface="華康行楷體W5" pitchFamily="65" charset="-120"/>
                          <a:ea typeface="華康行楷體W5" pitchFamily="65" charset="-120"/>
                        </a:rPr>
                        <a:t>學以致用</a:t>
                      </a:r>
                      <a:r>
                        <a:rPr lang="zh-TW" sz="2800" kern="100" dirty="0">
                          <a:solidFill>
                            <a:srgbClr val="92D050"/>
                          </a:solidFill>
                          <a:latin typeface="華康行楷體W5" pitchFamily="65" charset="-120"/>
                          <a:ea typeface="華康行楷體W5" pitchFamily="65" charset="-120"/>
                        </a:rPr>
                        <a:t>：藉由服務將學校所學之專業知識與技能，透過課程活動傳達給當地學生，使團員專業長才得以展現，達到學以致用之目的</a:t>
                      </a:r>
                      <a:r>
                        <a:rPr lang="zh-TW" sz="2800" kern="100" dirty="0" smtClean="0">
                          <a:solidFill>
                            <a:srgbClr val="92D050"/>
                          </a:solidFill>
                          <a:latin typeface="華康行楷體W5" pitchFamily="65" charset="-120"/>
                          <a:ea typeface="華康行楷體W5" pitchFamily="65" charset="-120"/>
                        </a:rPr>
                        <a:t>。</a:t>
                      </a:r>
                      <a:endParaRPr lang="en-US" altLang="zh-TW" sz="2800" kern="100" dirty="0" smtClean="0">
                        <a:solidFill>
                          <a:srgbClr val="92D050"/>
                        </a:solidFill>
                        <a:latin typeface="華康行楷體W5" pitchFamily="65" charset="-120"/>
                        <a:ea typeface="華康行楷體W5" pitchFamily="65" charset="-120"/>
                      </a:endParaRPr>
                    </a:p>
                    <a:p>
                      <a:pPr marL="342900" lvl="0" indent="-342900">
                        <a:spcAft>
                          <a:spcPts val="0"/>
                        </a:spcAft>
                        <a:buFont typeface="標楷體"/>
                        <a:buAutoNum type="arabicPeriod"/>
                        <a:tabLst>
                          <a:tab pos="228600" algn="l"/>
                        </a:tabLst>
                      </a:pPr>
                      <a:endParaRPr lang="zh-TW" sz="2800" kern="100" dirty="0">
                        <a:solidFill>
                          <a:srgbClr val="92D050"/>
                        </a:solidFill>
                        <a:latin typeface="華康行楷體W5" pitchFamily="65" charset="-120"/>
                        <a:ea typeface="華康行楷體W5" pitchFamily="65" charset="-120"/>
                      </a:endParaRPr>
                    </a:p>
                    <a:p>
                      <a:pPr marL="342900" lvl="0" indent="-342900">
                        <a:spcAft>
                          <a:spcPts val="0"/>
                        </a:spcAft>
                        <a:buFont typeface="標楷體"/>
                        <a:buNone/>
                        <a:tabLst>
                          <a:tab pos="228600" algn="l"/>
                        </a:tabLst>
                      </a:pPr>
                      <a:r>
                        <a:rPr lang="en-US" altLang="zh-TW" sz="2800" kern="100" dirty="0" smtClean="0">
                          <a:solidFill>
                            <a:srgbClr val="92D050"/>
                          </a:solidFill>
                          <a:latin typeface="華康行楷體W5" pitchFamily="65" charset="-120"/>
                          <a:ea typeface="華康行楷體W5" pitchFamily="65" charset="-120"/>
                        </a:rPr>
                        <a:t>6.</a:t>
                      </a:r>
                      <a:r>
                        <a:rPr lang="zh-TW" altLang="en-US" sz="2800" kern="100" dirty="0" smtClean="0">
                          <a:solidFill>
                            <a:srgbClr val="92D050"/>
                          </a:solidFill>
                          <a:latin typeface="華康行楷體W5" pitchFamily="65" charset="-120"/>
                          <a:ea typeface="華康行楷體W5" pitchFamily="65" charset="-120"/>
                        </a:rPr>
                        <a:t>藉由分享讓同學們比較自己與別人在思考角度上的異同，有助於視野的開拓及觀點的建立。</a:t>
                      </a:r>
                      <a:endParaRPr lang="en-US" altLang="zh-TW" sz="2800" kern="100" dirty="0" smtClean="0">
                        <a:solidFill>
                          <a:srgbClr val="92D050"/>
                        </a:solidFill>
                        <a:latin typeface="華康行楷體W5" pitchFamily="65" charset="-120"/>
                        <a:ea typeface="華康行楷體W5" pitchFamily="65" charset="-120"/>
                      </a:endParaRPr>
                    </a:p>
                    <a:p>
                      <a:pPr marL="342900" lvl="0" indent="-342900">
                        <a:spcAft>
                          <a:spcPts val="0"/>
                        </a:spcAft>
                        <a:buFont typeface="標楷體"/>
                        <a:buAutoNum type="arabicPeriod"/>
                        <a:tabLst>
                          <a:tab pos="228600" algn="l"/>
                        </a:tabLst>
                      </a:pPr>
                      <a:endParaRPr lang="en-US" altLang="zh-TW" sz="2800" kern="100" dirty="0" smtClean="0">
                        <a:solidFill>
                          <a:srgbClr val="92D050"/>
                        </a:solidFill>
                        <a:latin typeface="華康行楷體W5" pitchFamily="65" charset="-120"/>
                        <a:ea typeface="華康行楷體W5" pitchFamily="65" charset="-120"/>
                      </a:endParaRPr>
                    </a:p>
                    <a:p>
                      <a:pPr marL="342900" marR="0" lvl="0" indent="-342900" algn="l" defTabSz="914400" rtl="0" eaLnBrk="1" fontAlgn="auto" latinLnBrk="0" hangingPunct="1">
                        <a:lnSpc>
                          <a:spcPct val="100000"/>
                        </a:lnSpc>
                        <a:spcBef>
                          <a:spcPts val="0"/>
                        </a:spcBef>
                        <a:spcAft>
                          <a:spcPts val="0"/>
                        </a:spcAft>
                        <a:buClrTx/>
                        <a:buSzTx/>
                        <a:buFont typeface="標楷體"/>
                        <a:buNone/>
                        <a:tabLst>
                          <a:tab pos="228600" algn="l"/>
                        </a:tabLst>
                        <a:defRPr/>
                      </a:pPr>
                      <a:r>
                        <a:rPr lang="en-US" altLang="zh-TW" sz="2800" kern="100" dirty="0" smtClean="0">
                          <a:solidFill>
                            <a:srgbClr val="92D050"/>
                          </a:solidFill>
                          <a:latin typeface="華康行楷體W5" pitchFamily="65" charset="-120"/>
                          <a:ea typeface="華康行楷體W5" pitchFamily="65" charset="-120"/>
                        </a:rPr>
                        <a:t>7.</a:t>
                      </a:r>
                      <a:r>
                        <a:rPr lang="zh-TW" altLang="en-US" sz="2800" kern="100" dirty="0" smtClean="0">
                          <a:solidFill>
                            <a:srgbClr val="92D050"/>
                          </a:solidFill>
                          <a:latin typeface="華康行楷體W5" pitchFamily="65" charset="-120"/>
                          <a:ea typeface="華康行楷體W5" pitchFamily="65" charset="-120"/>
                        </a:rPr>
                        <a:t> 探討國際議題培養多元觀點，提升批判及理性思維的能力</a:t>
                      </a:r>
                      <a:endParaRPr lang="en-US" altLang="zh-TW" sz="2800" kern="100" dirty="0" smtClean="0">
                        <a:solidFill>
                          <a:srgbClr val="92D050"/>
                        </a:solidFill>
                        <a:latin typeface="華康行楷體W5" pitchFamily="65" charset="-120"/>
                        <a:ea typeface="華康行楷體W5" pitchFamily="65" charset="-120"/>
                      </a:endParaRPr>
                    </a:p>
                    <a:p>
                      <a:pPr marL="342900" marR="0" lvl="0" indent="-342900" algn="l" defTabSz="914400" rtl="0" eaLnBrk="1" fontAlgn="auto" latinLnBrk="0" hangingPunct="1">
                        <a:lnSpc>
                          <a:spcPct val="100000"/>
                        </a:lnSpc>
                        <a:spcBef>
                          <a:spcPts val="0"/>
                        </a:spcBef>
                        <a:spcAft>
                          <a:spcPts val="0"/>
                        </a:spcAft>
                        <a:buClrTx/>
                        <a:buSzTx/>
                        <a:buFont typeface="標楷體"/>
                        <a:buNone/>
                        <a:tabLst>
                          <a:tab pos="228600" algn="l"/>
                        </a:tabLst>
                        <a:defRPr/>
                      </a:pPr>
                      <a:endParaRPr lang="en-US" altLang="zh-TW" sz="2800" kern="100" dirty="0" smtClean="0">
                        <a:solidFill>
                          <a:srgbClr val="92D050"/>
                        </a:solidFill>
                        <a:latin typeface="華康行楷體W5" pitchFamily="65" charset="-120"/>
                        <a:ea typeface="華康行楷體W5" pitchFamily="65" charset="-120"/>
                      </a:endParaRPr>
                    </a:p>
                    <a:p>
                      <a:pPr marL="342900" marR="0" lvl="0" indent="-342900" algn="l" defTabSz="914400" rtl="0" eaLnBrk="1" fontAlgn="auto" latinLnBrk="0" hangingPunct="1">
                        <a:lnSpc>
                          <a:spcPct val="100000"/>
                        </a:lnSpc>
                        <a:spcBef>
                          <a:spcPts val="0"/>
                        </a:spcBef>
                        <a:spcAft>
                          <a:spcPts val="0"/>
                        </a:spcAft>
                        <a:buClrTx/>
                        <a:buSzTx/>
                        <a:buFont typeface="標楷體"/>
                        <a:buNone/>
                        <a:tabLst>
                          <a:tab pos="228600" algn="l"/>
                        </a:tabLst>
                        <a:defRPr/>
                      </a:pPr>
                      <a:r>
                        <a:rPr lang="en-US" altLang="zh-TW" sz="2800" kern="100" dirty="0" smtClean="0">
                          <a:solidFill>
                            <a:srgbClr val="92D050"/>
                          </a:solidFill>
                          <a:latin typeface="華康行楷體W5" pitchFamily="65" charset="-120"/>
                          <a:ea typeface="華康行楷體W5" pitchFamily="65" charset="-120"/>
                        </a:rPr>
                        <a:t>8. </a:t>
                      </a:r>
                      <a:r>
                        <a:rPr lang="zh-TW" altLang="en-US" sz="2800" kern="100" dirty="0" smtClean="0">
                          <a:solidFill>
                            <a:srgbClr val="92D050"/>
                          </a:solidFill>
                          <a:latin typeface="華康行楷體W5" pitchFamily="65" charset="-120"/>
                          <a:ea typeface="華康行楷體W5" pitchFamily="65" charset="-120"/>
                        </a:rPr>
                        <a:t>掌握</a:t>
                      </a:r>
                      <a:r>
                        <a:rPr kumimoji="1" lang="en-US" altLang="zh-TW"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a:t>
                      </a:r>
                      <a:r>
                        <a:rPr kumimoji="1" lang="zh-TW" altLang="en-US"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在地的社會資源條件</a:t>
                      </a:r>
                      <a:r>
                        <a:rPr kumimoji="1" lang="en-US" altLang="zh-TW"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a:t>
                      </a:r>
                      <a:r>
                        <a:rPr kumimoji="1" lang="zh-TW" altLang="en-US" sz="2800" b="0" i="0" u="none" strike="noStrike" cap="none" normalizeH="0" baseline="0" dirty="0" smtClean="0">
                          <a:ln>
                            <a:noFill/>
                          </a:ln>
                          <a:solidFill>
                            <a:srgbClr val="92D050"/>
                          </a:solidFill>
                          <a:effectLst/>
                          <a:latin typeface="華康行楷體W5" pitchFamily="65" charset="-120"/>
                          <a:ea typeface="華康行楷體W5" pitchFamily="65" charset="-120"/>
                          <a:cs typeface="Times New Roman" pitchFamily="18" charset="0"/>
                        </a:rPr>
                        <a:t>，</a:t>
                      </a:r>
                      <a:r>
                        <a:rPr lang="zh-TW" altLang="zh-TW" sz="2800" kern="1200" dirty="0" smtClean="0">
                          <a:solidFill>
                            <a:srgbClr val="92D050"/>
                          </a:solidFill>
                          <a:latin typeface="華康行楷體W5" pitchFamily="65" charset="-120"/>
                          <a:ea typeface="華康行楷體W5" pitchFamily="65" charset="-120"/>
                          <a:cs typeface="+mn-cs"/>
                        </a:rPr>
                        <a:t>建立對全球環境議題的高度認知</a:t>
                      </a:r>
                      <a:r>
                        <a:rPr lang="zh-TW" altLang="en-US" sz="2800" kern="1200" dirty="0" smtClean="0">
                          <a:solidFill>
                            <a:srgbClr val="92D050"/>
                          </a:solidFill>
                          <a:latin typeface="華康行楷體W5" pitchFamily="65" charset="-120"/>
                          <a:ea typeface="華康行楷體W5" pitchFamily="65" charset="-120"/>
                          <a:cs typeface="+mn-cs"/>
                        </a:rPr>
                        <a:t>。</a:t>
                      </a:r>
                      <a:endParaRPr lang="zh-TW" sz="2800" kern="100" dirty="0">
                        <a:solidFill>
                          <a:srgbClr val="92D050"/>
                        </a:solidFill>
                        <a:latin typeface="華康行楷體W5" pitchFamily="65" charset="-120"/>
                        <a:ea typeface="華康行楷體W5" pitchFamily="65" charset="-120"/>
                      </a:endParaRPr>
                    </a:p>
                  </a:txBody>
                  <a:tcPr marL="67504" marR="6750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sp>
        <p:nvSpPr>
          <p:cNvPr id="153607" name="Text Box 7"/>
          <p:cNvSpPr txBox="1">
            <a:spLocks noChangeArrowheads="1"/>
          </p:cNvSpPr>
          <p:nvPr/>
        </p:nvSpPr>
        <p:spPr bwMode="auto">
          <a:xfrm>
            <a:off x="755576" y="764704"/>
            <a:ext cx="7632700" cy="8463855"/>
          </a:xfrm>
          <a:prstGeom prst="rect">
            <a:avLst/>
          </a:prstGeom>
          <a:noFill/>
          <a:ln w="9525">
            <a:noFill/>
            <a:miter lim="800000"/>
            <a:headEnd/>
            <a:tailEnd/>
          </a:ln>
          <a:effectLst/>
        </p:spPr>
        <p:txBody>
          <a:bodyPr>
            <a:spAutoFit/>
          </a:bodyPr>
          <a:lstStyle/>
          <a:p>
            <a:pPr>
              <a:spcBef>
                <a:spcPct val="50000"/>
              </a:spcBef>
              <a:defRPr/>
            </a:pPr>
            <a:r>
              <a:rPr lang="en-US" altLang="zh-TW" sz="6000" dirty="0" smtClean="0">
                <a:solidFill>
                  <a:schemeClr val="accent5">
                    <a:lumMod val="50000"/>
                  </a:schemeClr>
                </a:solidFill>
                <a:latin typeface="華康超明體" pitchFamily="49" charset="-120"/>
                <a:ea typeface="華康超明體" pitchFamily="49" charset="-120"/>
              </a:rPr>
              <a:t>2013</a:t>
            </a:r>
            <a:r>
              <a:rPr lang="zh-TW" altLang="en-US" sz="6000" dirty="0" smtClean="0">
                <a:solidFill>
                  <a:schemeClr val="accent5">
                    <a:lumMod val="50000"/>
                  </a:schemeClr>
                </a:solidFill>
                <a:latin typeface="華康超明體" pitchFamily="49" charset="-120"/>
                <a:ea typeface="華康超明體" pitchFamily="49" charset="-120"/>
              </a:rPr>
              <a:t>泰北服務學習</a:t>
            </a:r>
            <a:endParaRPr lang="en-US" altLang="zh-TW" sz="6000" dirty="0" smtClean="0">
              <a:solidFill>
                <a:schemeClr val="accent5">
                  <a:lumMod val="50000"/>
                </a:schemeClr>
              </a:solidFill>
              <a:latin typeface="華康超明體" pitchFamily="49" charset="-120"/>
              <a:ea typeface="華康超明體" pitchFamily="49" charset="-120"/>
            </a:endParaRPr>
          </a:p>
          <a:p>
            <a:pPr>
              <a:spcBef>
                <a:spcPts val="2400"/>
              </a:spcBef>
              <a:defRPr/>
            </a:pPr>
            <a:r>
              <a:rPr lang="zh-TW" altLang="en-US" sz="3600" dirty="0" smtClean="0">
                <a:solidFill>
                  <a:schemeClr val="accent5">
                    <a:lumMod val="50000"/>
                  </a:schemeClr>
                </a:solidFill>
                <a:latin typeface="華康超明體" pitchFamily="49" charset="-120"/>
                <a:ea typeface="華康超明體" pitchFamily="49" charset="-120"/>
              </a:rPr>
              <a:t>  </a:t>
            </a:r>
            <a:r>
              <a:rPr lang="zh-TW" altLang="en-US" sz="3600" dirty="0" smtClean="0">
                <a:solidFill>
                  <a:srgbClr val="92D050"/>
                </a:solidFill>
                <a:latin typeface="華康行楷體W5" pitchFamily="65" charset="-120"/>
                <a:ea typeface="華康行楷體W5" pitchFamily="65" charset="-120"/>
              </a:rPr>
              <a:t>◎鼓勵閱讀存摺</a:t>
            </a:r>
            <a:endParaRPr lang="en-US" altLang="zh-TW" sz="3600" dirty="0" smtClean="0">
              <a:solidFill>
                <a:srgbClr val="92D050"/>
              </a:solidFill>
              <a:latin typeface="華康行楷體W5" pitchFamily="65" charset="-120"/>
              <a:ea typeface="華康行楷體W5" pitchFamily="65" charset="-120"/>
            </a:endParaRPr>
          </a:p>
          <a:p>
            <a:pPr>
              <a:spcBef>
                <a:spcPts val="1200"/>
              </a:spcBef>
              <a:defRPr/>
            </a:pPr>
            <a:r>
              <a:rPr lang="zh-TW" altLang="en-US" sz="3600" dirty="0" smtClean="0">
                <a:solidFill>
                  <a:srgbClr val="92D050"/>
                </a:solidFill>
                <a:latin typeface="華康行楷體W5" pitchFamily="65" charset="-120"/>
                <a:ea typeface="華康行楷體W5" pitchFamily="65" charset="-120"/>
              </a:rPr>
              <a:t>    </a:t>
            </a:r>
            <a:r>
              <a:rPr lang="en-US" altLang="zh-TW" sz="3600" dirty="0" smtClean="0">
                <a:solidFill>
                  <a:srgbClr val="92D050"/>
                </a:solidFill>
                <a:latin typeface="華康行楷體W5" pitchFamily="65" charset="-120"/>
                <a:ea typeface="華康行楷體W5" pitchFamily="65" charset="-120"/>
              </a:rPr>
              <a:t>2000</a:t>
            </a:r>
            <a:r>
              <a:rPr lang="zh-TW" altLang="en-US" sz="3600" dirty="0" smtClean="0">
                <a:solidFill>
                  <a:srgbClr val="92D050"/>
                </a:solidFill>
                <a:latin typeface="華康行楷體W5" pitchFamily="65" charset="-120"/>
                <a:ea typeface="華康行楷體W5" pitchFamily="65" charset="-120"/>
              </a:rPr>
              <a:t>本圖文書</a:t>
            </a:r>
            <a:endParaRPr lang="en-US" altLang="zh-TW" sz="3600" dirty="0" smtClean="0">
              <a:solidFill>
                <a:srgbClr val="92D050"/>
              </a:solidFill>
              <a:latin typeface="華康行楷體W5" pitchFamily="65" charset="-120"/>
              <a:ea typeface="華康行楷體W5" pitchFamily="65" charset="-120"/>
            </a:endParaRPr>
          </a:p>
          <a:p>
            <a:pPr>
              <a:spcBef>
                <a:spcPts val="1200"/>
              </a:spcBef>
              <a:defRPr/>
            </a:pPr>
            <a:r>
              <a:rPr lang="zh-TW" altLang="en-US" sz="3600" dirty="0" smtClean="0">
                <a:solidFill>
                  <a:schemeClr val="accent5">
                    <a:lumMod val="50000"/>
                  </a:schemeClr>
                </a:solidFill>
                <a:latin typeface="華康超明體" pitchFamily="49" charset="-120"/>
                <a:ea typeface="華康超明體" pitchFamily="49" charset="-120"/>
              </a:rPr>
              <a:t> </a:t>
            </a:r>
            <a:r>
              <a:rPr lang="zh-TW" altLang="en-US" sz="3600" dirty="0" smtClean="0">
                <a:solidFill>
                  <a:srgbClr val="92D050"/>
                </a:solidFill>
                <a:latin typeface="華康超明體" pitchFamily="49" charset="-120"/>
                <a:ea typeface="華康超明體" pitchFamily="49" charset="-120"/>
              </a:rPr>
              <a:t> ◎</a:t>
            </a:r>
            <a:r>
              <a:rPr lang="zh-TW" altLang="en-US" sz="3600" dirty="0" smtClean="0">
                <a:solidFill>
                  <a:srgbClr val="92D050"/>
                </a:solidFill>
                <a:latin typeface="華康行楷體W5" pitchFamily="65" charset="-120"/>
                <a:ea typeface="華康行楷體W5" pitchFamily="65" charset="-120"/>
              </a:rPr>
              <a:t>加強說故事的能力</a:t>
            </a:r>
            <a:endParaRPr lang="en-US" altLang="zh-TW" sz="3600" dirty="0" smtClean="0">
              <a:solidFill>
                <a:srgbClr val="92D050"/>
              </a:solidFill>
              <a:latin typeface="華康行楷體W5" pitchFamily="65" charset="-120"/>
              <a:ea typeface="華康行楷體W5" pitchFamily="65" charset="-120"/>
            </a:endParaRPr>
          </a:p>
          <a:p>
            <a:pPr>
              <a:spcBef>
                <a:spcPts val="1200"/>
              </a:spcBef>
              <a:defRPr/>
            </a:pPr>
            <a:r>
              <a:rPr lang="zh-TW" altLang="en-US" sz="3600" dirty="0" smtClean="0">
                <a:solidFill>
                  <a:srgbClr val="92D050"/>
                </a:solidFill>
                <a:latin typeface="華康行楷體W5" pitchFamily="65" charset="-120"/>
                <a:ea typeface="華康行楷體W5" pitchFamily="65" charset="-120"/>
              </a:rPr>
              <a:t>    從四格漫畫到繪本創作</a:t>
            </a:r>
            <a:endParaRPr lang="en-US" altLang="zh-TW" sz="3600" dirty="0" smtClean="0">
              <a:solidFill>
                <a:srgbClr val="92D050"/>
              </a:solidFill>
              <a:latin typeface="華康行楷體W5" pitchFamily="65" charset="-120"/>
              <a:ea typeface="華康行楷體W5" pitchFamily="65" charset="-120"/>
            </a:endParaRPr>
          </a:p>
          <a:p>
            <a:pPr>
              <a:spcBef>
                <a:spcPts val="1200"/>
              </a:spcBef>
              <a:defRPr/>
            </a:pPr>
            <a:r>
              <a:rPr lang="zh-TW" altLang="en-US" sz="3600" dirty="0" smtClean="0">
                <a:solidFill>
                  <a:srgbClr val="92D050"/>
                </a:solidFill>
                <a:latin typeface="華康行楷體W5" pitchFamily="65" charset="-120"/>
                <a:ea typeface="華康行楷體W5" pitchFamily="65" charset="-120"/>
              </a:rPr>
              <a:t>  ◎提升思考力</a:t>
            </a:r>
            <a:endParaRPr lang="en-US" altLang="zh-TW" sz="3600" dirty="0" smtClean="0">
              <a:solidFill>
                <a:srgbClr val="92D050"/>
              </a:solidFill>
              <a:latin typeface="華康行楷體W5" pitchFamily="65" charset="-120"/>
              <a:ea typeface="華康行楷體W5" pitchFamily="65" charset="-120"/>
            </a:endParaRPr>
          </a:p>
          <a:p>
            <a:pPr>
              <a:spcBef>
                <a:spcPts val="1200"/>
              </a:spcBef>
              <a:defRPr/>
            </a:pPr>
            <a:r>
              <a:rPr lang="zh-TW" altLang="en-US" sz="3600" dirty="0" smtClean="0">
                <a:solidFill>
                  <a:srgbClr val="92D050"/>
                </a:solidFill>
                <a:latin typeface="華康行楷體W5" pitchFamily="65" charset="-120"/>
                <a:ea typeface="華康行楷體W5" pitchFamily="65" charset="-120"/>
              </a:rPr>
              <a:t>    經典讀本</a:t>
            </a:r>
            <a:r>
              <a:rPr lang="en-US" altLang="zh-TW" sz="3600" dirty="0" smtClean="0">
                <a:solidFill>
                  <a:srgbClr val="92D050"/>
                </a:solidFill>
                <a:latin typeface="華康行楷體W5" pitchFamily="65" charset="-120"/>
                <a:ea typeface="華康行楷體W5" pitchFamily="65" charset="-120"/>
              </a:rPr>
              <a:t>-</a:t>
            </a:r>
            <a:r>
              <a:rPr lang="zh-TW" altLang="en-US" sz="3600" dirty="0" smtClean="0">
                <a:solidFill>
                  <a:srgbClr val="92D050"/>
                </a:solidFill>
                <a:latin typeface="華康行楷體W5" pitchFamily="65" charset="-120"/>
                <a:ea typeface="華康行楷體W5" pitchFamily="65" charset="-120"/>
              </a:rPr>
              <a:t>重編三字經</a:t>
            </a:r>
            <a:endParaRPr lang="en-US" altLang="zh-TW" sz="3600" dirty="0" smtClean="0">
              <a:solidFill>
                <a:srgbClr val="92D050"/>
              </a:solidFill>
              <a:latin typeface="華康行楷體W5" pitchFamily="65" charset="-120"/>
              <a:ea typeface="華康行楷體W5" pitchFamily="65" charset="-120"/>
            </a:endParaRPr>
          </a:p>
          <a:p>
            <a:pPr>
              <a:spcBef>
                <a:spcPct val="50000"/>
              </a:spcBef>
              <a:defRPr/>
            </a:pPr>
            <a:endParaRPr lang="en-US" altLang="zh-TW" sz="3600" dirty="0" smtClean="0">
              <a:solidFill>
                <a:schemeClr val="accent5">
                  <a:lumMod val="50000"/>
                </a:schemeClr>
              </a:solidFill>
              <a:latin typeface="華康超明體" pitchFamily="49" charset="-120"/>
              <a:ea typeface="華康超明體" pitchFamily="49" charset="-120"/>
            </a:endParaRPr>
          </a:p>
          <a:p>
            <a:pPr>
              <a:spcBef>
                <a:spcPct val="50000"/>
              </a:spcBef>
              <a:defRPr/>
            </a:pPr>
            <a:endParaRPr lang="zh-TW" altLang="en-US" sz="3600" dirty="0">
              <a:solidFill>
                <a:schemeClr val="accent5">
                  <a:lumMod val="50000"/>
                </a:schemeClr>
              </a:solidFill>
              <a:latin typeface="華康超明體" pitchFamily="49" charset="-120"/>
              <a:ea typeface="華康超明體" pitchFamily="49" charset="-120"/>
            </a:endParaRPr>
          </a:p>
          <a:p>
            <a:pPr>
              <a:spcBef>
                <a:spcPct val="50000"/>
              </a:spcBef>
              <a:defRPr/>
            </a:pPr>
            <a:endParaRPr lang="zh-TW" altLang="en-US" sz="6000" dirty="0">
              <a:solidFill>
                <a:schemeClr val="accent5">
                  <a:lumMod val="50000"/>
                </a:schemeClr>
              </a:solidFill>
              <a:latin typeface="華康超明體" pitchFamily="49" charset="-120"/>
              <a:ea typeface="華康超明體" pitchFamily="49" charset="-120"/>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71400"/>
            <a:ext cx="9144000" cy="6858001"/>
          </a:xfrm>
          <a:prstGeom prst="rect">
            <a:avLst/>
          </a:prstGeom>
          <a:noFill/>
          <a:ln w="9525">
            <a:noFill/>
            <a:miter lim="800000"/>
            <a:headEnd/>
            <a:tailEnd/>
          </a:ln>
        </p:spPr>
      </p:pic>
      <p:sp>
        <p:nvSpPr>
          <p:cNvPr id="4" name="Rectangle 2"/>
          <p:cNvSpPr>
            <a:spLocks/>
          </p:cNvSpPr>
          <p:nvPr/>
        </p:nvSpPr>
        <p:spPr bwMode="auto">
          <a:xfrm>
            <a:off x="179512" y="1412776"/>
            <a:ext cx="9591675" cy="3631763"/>
          </a:xfrm>
          <a:prstGeom prst="rect">
            <a:avLst/>
          </a:prstGeom>
          <a:noFill/>
          <a:ln w="25400">
            <a:noFill/>
            <a:miter lim="800000"/>
            <a:headEnd/>
            <a:tailEnd/>
          </a:ln>
          <a:effectLst>
            <a:prstShdw prst="shdw12">
              <a:schemeClr val="bg2">
                <a:alpha val="50000"/>
              </a:schemeClr>
            </a:prstShdw>
          </a:effectLst>
        </p:spPr>
        <p:txBody>
          <a:bodyPr anchor="ctr">
            <a:spAutoFit/>
          </a:bodyPr>
          <a:lstStyle/>
          <a:p>
            <a:pPr indent="628650" algn="l" eaLnBrk="0" hangingPunct="0">
              <a:lnSpc>
                <a:spcPts val="8000"/>
              </a:lnSpc>
            </a:pPr>
            <a:r>
              <a:rPr lang="zh-TW" altLang="en-US" sz="3600" dirty="0" smtClean="0">
                <a:solidFill>
                  <a:srgbClr val="70D8F0"/>
                </a:solidFill>
                <a:latin typeface="華康行楷體W5" pitchFamily="65" charset="-120"/>
                <a:ea typeface="華康行楷體W5" pitchFamily="65" charset="-120"/>
                <a:cs typeface="Times New Roman" pitchFamily="18" charset="0"/>
              </a:rPr>
              <a:t>◎持續環境</a:t>
            </a:r>
            <a:r>
              <a:rPr lang="zh-TW" altLang="en-US" sz="3600" dirty="0">
                <a:solidFill>
                  <a:srgbClr val="70D8F0"/>
                </a:solidFill>
                <a:latin typeface="華康行楷體W5" pitchFamily="65" charset="-120"/>
                <a:ea typeface="華康行楷體W5" pitchFamily="65" charset="-120"/>
                <a:cs typeface="Times New Roman" pitchFamily="18" charset="0"/>
              </a:rPr>
              <a:t>及能源</a:t>
            </a:r>
            <a:r>
              <a:rPr lang="zh-TW" altLang="en-US" sz="3600" dirty="0" smtClean="0">
                <a:solidFill>
                  <a:srgbClr val="70D8F0"/>
                </a:solidFill>
                <a:latin typeface="華康行楷體W5" pitchFamily="65" charset="-120"/>
                <a:ea typeface="華康行楷體W5" pitchFamily="65" charset="-120"/>
                <a:cs typeface="Times New Roman" pitchFamily="18" charset="0"/>
              </a:rPr>
              <a:t>教育</a:t>
            </a:r>
            <a:r>
              <a:rPr lang="en-US" altLang="zh-TW" sz="3600" dirty="0" smtClean="0">
                <a:solidFill>
                  <a:srgbClr val="70D8F0"/>
                </a:solidFill>
                <a:latin typeface="華康行楷體W5" pitchFamily="65" charset="-120"/>
                <a:ea typeface="華康行楷體W5" pitchFamily="65" charset="-120"/>
                <a:cs typeface="Times New Roman" pitchFamily="18" charset="0"/>
              </a:rPr>
              <a:t>(KEEP)</a:t>
            </a:r>
            <a:endParaRPr lang="en-US" altLang="zh-TW" sz="3600" dirty="0">
              <a:solidFill>
                <a:srgbClr val="70D8F0"/>
              </a:solidFill>
              <a:latin typeface="華康行楷體W5" pitchFamily="65" charset="-120"/>
              <a:ea typeface="華康行楷體W5" pitchFamily="65" charset="-120"/>
              <a:cs typeface="Times New Roman" pitchFamily="18" charset="0"/>
            </a:endParaRPr>
          </a:p>
          <a:p>
            <a:pPr indent="628650" algn="l" eaLnBrk="0" hangingPunct="0">
              <a:lnSpc>
                <a:spcPts val="8000"/>
              </a:lnSpc>
              <a:spcBef>
                <a:spcPts val="1800"/>
              </a:spcBef>
            </a:pPr>
            <a:r>
              <a:rPr lang="zh-TW" altLang="en-US" sz="2800" dirty="0">
                <a:solidFill>
                  <a:srgbClr val="92D050"/>
                </a:solidFill>
                <a:latin typeface="標楷體" pitchFamily="65" charset="-120"/>
                <a:cs typeface="Times New Roman" pitchFamily="18" charset="0"/>
              </a:rPr>
              <a:t>   </a:t>
            </a:r>
            <a:r>
              <a:rPr lang="en-US" altLang="zh-TW" sz="2800" b="1" dirty="0">
                <a:solidFill>
                  <a:srgbClr val="92D050"/>
                </a:solidFill>
                <a:latin typeface="標楷體" pitchFamily="65" charset="-120"/>
                <a:cs typeface="Times New Roman" pitchFamily="18" charset="0"/>
              </a:rPr>
              <a:t>A.</a:t>
            </a:r>
            <a:r>
              <a:rPr lang="zh-TW" altLang="en-US" sz="2800" b="1" dirty="0">
                <a:solidFill>
                  <a:srgbClr val="92D050"/>
                </a:solidFill>
                <a:latin typeface="標楷體" pitchFamily="65" charset="-120"/>
                <a:cs typeface="Times New Roman" pitchFamily="18" charset="0"/>
              </a:rPr>
              <a:t>與泰北偏鄉小學服務學習計畫</a:t>
            </a:r>
            <a:r>
              <a:rPr lang="zh-TW" altLang="en-US" sz="2800" b="1" dirty="0" smtClean="0">
                <a:solidFill>
                  <a:srgbClr val="92D050"/>
                </a:solidFill>
                <a:latin typeface="標楷體" pitchFamily="65" charset="-120"/>
                <a:cs typeface="Times New Roman" pitchFamily="18" charset="0"/>
              </a:rPr>
              <a:t>結合</a:t>
            </a:r>
            <a:endParaRPr lang="en-US" altLang="zh-TW" sz="2800" b="1" dirty="0">
              <a:solidFill>
                <a:srgbClr val="92D050"/>
              </a:solidFill>
              <a:latin typeface="標楷體" pitchFamily="65" charset="-120"/>
              <a:cs typeface="Times New Roman" pitchFamily="18" charset="0"/>
            </a:endParaRPr>
          </a:p>
          <a:p>
            <a:pPr indent="628650" algn="l" eaLnBrk="0" hangingPunct="0">
              <a:lnSpc>
                <a:spcPts val="8000"/>
              </a:lnSpc>
              <a:spcBef>
                <a:spcPts val="1800"/>
              </a:spcBef>
            </a:pPr>
            <a:r>
              <a:rPr lang="zh-TW" altLang="en-US" sz="2800" b="1" dirty="0">
                <a:solidFill>
                  <a:srgbClr val="92D050"/>
                </a:solidFill>
                <a:latin typeface="標楷體" pitchFamily="65" charset="-120"/>
                <a:cs typeface="Times New Roman" pitchFamily="18" charset="0"/>
              </a:rPr>
              <a:t>   </a:t>
            </a:r>
            <a:r>
              <a:rPr lang="en-US" altLang="zh-TW" sz="2800" b="1" dirty="0">
                <a:solidFill>
                  <a:srgbClr val="92D050"/>
                </a:solidFill>
                <a:latin typeface="標楷體" pitchFamily="65" charset="-120"/>
                <a:cs typeface="Times New Roman" pitchFamily="18" charset="0"/>
              </a:rPr>
              <a:t>B.</a:t>
            </a:r>
            <a:r>
              <a:rPr lang="zh-TW" altLang="en-US" sz="2800" b="1" dirty="0">
                <a:solidFill>
                  <a:srgbClr val="92D050"/>
                </a:solidFill>
                <a:latin typeface="標楷體" pitchFamily="65" charset="-120"/>
                <a:cs typeface="Times New Roman" pitchFamily="18" charset="0"/>
              </a:rPr>
              <a:t>協助當地小學解決禮堂電力供應問題</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ChangeArrowheads="1"/>
          </p:cNvSpPr>
          <p:nvPr/>
        </p:nvSpPr>
        <p:spPr bwMode="auto">
          <a:xfrm>
            <a:off x="467544" y="620688"/>
            <a:ext cx="8084264"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4400" b="0" i="0" u="none" strike="noStrike" cap="none" normalizeH="0" baseline="0" dirty="0" smtClean="0">
                <a:ln>
                  <a:noFill/>
                </a:ln>
                <a:solidFill>
                  <a:schemeClr val="accent1">
                    <a:lumMod val="75000"/>
                  </a:schemeClr>
                </a:solidFill>
                <a:effectLst/>
                <a:latin typeface="華康超明體" pitchFamily="49" charset="-120"/>
                <a:ea typeface="華康超明體" pitchFamily="49" charset="-120"/>
                <a:cs typeface="Calibri" pitchFamily="34" charset="0"/>
              </a:rPr>
              <a:t>泰北志工服務學習活動探勘計畫</a:t>
            </a:r>
            <a:endParaRPr kumimoji="0" lang="zh-TW" altLang="en-US" sz="4400" b="0" i="0" u="none" strike="noStrike" cap="none" normalizeH="0" baseline="0" dirty="0" smtClean="0">
              <a:ln>
                <a:noFill/>
              </a:ln>
              <a:solidFill>
                <a:schemeClr val="accent1">
                  <a:lumMod val="75000"/>
                </a:schemeClr>
              </a:solidFill>
              <a:effectLst/>
              <a:latin typeface="華康超明體" pitchFamily="49" charset="-120"/>
              <a:ea typeface="華康超明體" pitchFamily="49" charset="-120"/>
            </a:endParaRPr>
          </a:p>
        </p:txBody>
      </p:sp>
      <p:sp>
        <p:nvSpPr>
          <p:cNvPr id="5" name="矩形 4"/>
          <p:cNvSpPr/>
          <p:nvPr/>
        </p:nvSpPr>
        <p:spPr>
          <a:xfrm>
            <a:off x="1403648" y="1772816"/>
            <a:ext cx="5827236" cy="907493"/>
          </a:xfrm>
          <a:prstGeom prst="rect">
            <a:avLst/>
          </a:prstGeom>
        </p:spPr>
        <p:txBody>
          <a:bodyPr wrap="none">
            <a:spAutoFit/>
          </a:bodyPr>
          <a:lstStyle/>
          <a:p>
            <a:pPr>
              <a:lnSpc>
                <a:spcPct val="150000"/>
              </a:lnSpc>
            </a:pPr>
            <a:r>
              <a:rPr lang="zh-TW" altLang="zh-TW" sz="4000" dirty="0" smtClean="0">
                <a:solidFill>
                  <a:schemeClr val="accent5">
                    <a:lumMod val="60000"/>
                    <a:lumOff val="40000"/>
                  </a:schemeClr>
                </a:solidFill>
                <a:latin typeface="華康行楷體W5(P)" pitchFamily="66" charset="-120"/>
                <a:ea typeface="華康行楷體W5(P)" pitchFamily="66" charset="-120"/>
              </a:rPr>
              <a:t>團隊</a:t>
            </a:r>
            <a:r>
              <a:rPr lang="zh-TW" altLang="en-US" sz="4000" dirty="0" smtClean="0">
                <a:solidFill>
                  <a:schemeClr val="accent5">
                    <a:lumMod val="60000"/>
                    <a:lumOff val="40000"/>
                  </a:schemeClr>
                </a:solidFill>
                <a:latin typeface="華康行楷體W5(P)" pitchFamily="66" charset="-120"/>
                <a:ea typeface="華康行楷體W5(P)" pitchFamily="66" charset="-120"/>
              </a:rPr>
              <a:t>：</a:t>
            </a:r>
            <a:r>
              <a:rPr lang="zh-TW" altLang="zh-TW" sz="4000" dirty="0" smtClean="0">
                <a:solidFill>
                  <a:schemeClr val="accent5">
                    <a:lumMod val="60000"/>
                    <a:lumOff val="40000"/>
                  </a:schemeClr>
                </a:solidFill>
                <a:latin typeface="華康行楷體W5(P)" pitchFamily="66" charset="-120"/>
                <a:ea typeface="華康行楷體W5(P)" pitchFamily="66" charset="-120"/>
              </a:rPr>
              <a:t>學生</a:t>
            </a:r>
            <a:r>
              <a:rPr lang="zh-TW" altLang="zh-TW" sz="4000" dirty="0">
                <a:solidFill>
                  <a:schemeClr val="accent5">
                    <a:lumMod val="60000"/>
                    <a:lumOff val="40000"/>
                  </a:schemeClr>
                </a:solidFill>
                <a:latin typeface="華康行楷體W5(P)" pitchFamily="66" charset="-120"/>
                <a:ea typeface="華康行楷體W5(P)" pitchFamily="66" charset="-120"/>
              </a:rPr>
              <a:t>、行政及</a:t>
            </a:r>
            <a:r>
              <a:rPr lang="zh-TW" altLang="zh-TW" sz="4000" dirty="0" smtClean="0">
                <a:solidFill>
                  <a:schemeClr val="accent5">
                    <a:lumMod val="60000"/>
                    <a:lumOff val="40000"/>
                  </a:schemeClr>
                </a:solidFill>
                <a:latin typeface="華康行楷體W5(P)" pitchFamily="66" charset="-120"/>
                <a:ea typeface="華康行楷體W5(P)" pitchFamily="66" charset="-120"/>
              </a:rPr>
              <a:t>家長</a:t>
            </a:r>
            <a:endParaRPr lang="zh-TW" altLang="en-US" sz="4000" dirty="0">
              <a:solidFill>
                <a:schemeClr val="accent5">
                  <a:lumMod val="60000"/>
                  <a:lumOff val="40000"/>
                </a:schemeClr>
              </a:solidFill>
              <a:latin typeface="華康行楷體W5(P)" pitchFamily="66" charset="-120"/>
              <a:ea typeface="華康行楷體W5(P)" pitchFamily="66" charset="-120"/>
            </a:endParaRPr>
          </a:p>
        </p:txBody>
      </p:sp>
      <p:sp>
        <p:nvSpPr>
          <p:cNvPr id="6" name="矩形 5"/>
          <p:cNvSpPr/>
          <p:nvPr/>
        </p:nvSpPr>
        <p:spPr>
          <a:xfrm>
            <a:off x="1403648" y="2780928"/>
            <a:ext cx="6853158" cy="3785652"/>
          </a:xfrm>
          <a:prstGeom prst="rect">
            <a:avLst/>
          </a:prstGeom>
        </p:spPr>
        <p:txBody>
          <a:bodyPr wrap="none">
            <a:spAutoFit/>
          </a:bodyPr>
          <a:lstStyle/>
          <a:p>
            <a:pPr>
              <a:lnSpc>
                <a:spcPct val="150000"/>
              </a:lnSpc>
            </a:pPr>
            <a:r>
              <a:rPr lang="zh-TW" altLang="en-US" sz="4000" dirty="0" smtClean="0">
                <a:solidFill>
                  <a:schemeClr val="accent5">
                    <a:lumMod val="60000"/>
                    <a:lumOff val="40000"/>
                  </a:schemeClr>
                </a:solidFill>
                <a:latin typeface="華康行楷體W5(P)" pitchFamily="66" charset="-120"/>
                <a:ea typeface="華康行楷體W5(P)" pitchFamily="66" charset="-120"/>
              </a:rPr>
              <a:t>經費：明道中學教育旅行基金</a:t>
            </a:r>
            <a:endParaRPr lang="en-US" altLang="zh-TW" sz="4000" dirty="0">
              <a:solidFill>
                <a:schemeClr val="accent5">
                  <a:lumMod val="60000"/>
                  <a:lumOff val="40000"/>
                </a:schemeClr>
              </a:solidFill>
              <a:latin typeface="華康行楷體W5(P)" pitchFamily="66" charset="-120"/>
              <a:ea typeface="華康行楷體W5(P)" pitchFamily="66" charset="-120"/>
            </a:endParaRPr>
          </a:p>
          <a:p>
            <a:pPr>
              <a:lnSpc>
                <a:spcPct val="150000"/>
              </a:lnSpc>
            </a:pPr>
            <a:r>
              <a:rPr lang="zh-TW" altLang="en-US" sz="4000" dirty="0" smtClean="0">
                <a:solidFill>
                  <a:schemeClr val="accent5">
                    <a:lumMod val="60000"/>
                    <a:lumOff val="40000"/>
                  </a:schemeClr>
                </a:solidFill>
                <a:latin typeface="華康行楷體W5(P)" pitchFamily="66" charset="-120"/>
                <a:ea typeface="華康行楷體W5(P)" pitchFamily="66" charset="-120"/>
              </a:rPr>
              <a:t>         明</a:t>
            </a:r>
            <a:r>
              <a:rPr lang="zh-TW" altLang="en-US" sz="4000" dirty="0">
                <a:solidFill>
                  <a:schemeClr val="accent5">
                    <a:lumMod val="60000"/>
                    <a:lumOff val="40000"/>
                  </a:schemeClr>
                </a:solidFill>
                <a:latin typeface="華康行楷體W5(P)" pitchFamily="66" charset="-120"/>
                <a:ea typeface="華康行楷體W5(P)" pitchFamily="66" charset="-120"/>
              </a:rPr>
              <a:t>道中學社會關懷</a:t>
            </a:r>
            <a:r>
              <a:rPr lang="zh-TW" altLang="en-US" sz="4000" dirty="0" smtClean="0">
                <a:solidFill>
                  <a:schemeClr val="accent5">
                    <a:lumMod val="60000"/>
                    <a:lumOff val="40000"/>
                  </a:schemeClr>
                </a:solidFill>
                <a:latin typeface="華康行楷體W5(P)" pitchFamily="66" charset="-120"/>
                <a:ea typeface="華康行楷體W5(P)" pitchFamily="66" charset="-120"/>
              </a:rPr>
              <a:t>基金</a:t>
            </a:r>
            <a:endParaRPr lang="en-US" altLang="zh-TW" sz="4000" dirty="0" smtClean="0">
              <a:solidFill>
                <a:schemeClr val="accent5">
                  <a:lumMod val="60000"/>
                  <a:lumOff val="40000"/>
                </a:schemeClr>
              </a:solidFill>
              <a:latin typeface="華康行楷體W5(P)" pitchFamily="66" charset="-120"/>
              <a:ea typeface="華康行楷體W5(P)" pitchFamily="66" charset="-120"/>
            </a:endParaRPr>
          </a:p>
          <a:p>
            <a:pPr>
              <a:lnSpc>
                <a:spcPct val="150000"/>
              </a:lnSpc>
            </a:pPr>
            <a:r>
              <a:rPr lang="zh-TW" altLang="en-US" sz="4000" dirty="0" smtClean="0">
                <a:solidFill>
                  <a:schemeClr val="accent5">
                    <a:lumMod val="60000"/>
                    <a:lumOff val="40000"/>
                  </a:schemeClr>
                </a:solidFill>
                <a:latin typeface="華康行楷體W5(P)" pitchFamily="66" charset="-120"/>
                <a:ea typeface="華康行楷體W5(P)" pitchFamily="66" charset="-120"/>
              </a:rPr>
              <a:t>         汪楊豐壯遊獎學金</a:t>
            </a:r>
            <a:endParaRPr lang="en-US" altLang="zh-TW" sz="4000" dirty="0" smtClean="0">
              <a:solidFill>
                <a:schemeClr val="accent5">
                  <a:lumMod val="60000"/>
                  <a:lumOff val="40000"/>
                </a:schemeClr>
              </a:solidFill>
              <a:latin typeface="華康行楷體W5(P)" pitchFamily="66" charset="-120"/>
              <a:ea typeface="華康行楷體W5(P)" pitchFamily="66" charset="-120"/>
            </a:endParaRPr>
          </a:p>
          <a:p>
            <a:pPr>
              <a:lnSpc>
                <a:spcPct val="150000"/>
              </a:lnSpc>
            </a:pPr>
            <a:r>
              <a:rPr lang="zh-TW" altLang="en-US" sz="4000" dirty="0" smtClean="0">
                <a:solidFill>
                  <a:schemeClr val="accent5">
                    <a:lumMod val="60000"/>
                    <a:lumOff val="40000"/>
                  </a:schemeClr>
                </a:solidFill>
                <a:latin typeface="華康行楷體W5(P)" pitchFamily="66" charset="-120"/>
                <a:ea typeface="華康行楷體W5(P)" pitchFamily="66" charset="-120"/>
              </a:rPr>
              <a:t>         團員自費</a:t>
            </a:r>
            <a:endParaRPr lang="zh-TW" altLang="en-US" sz="4000" dirty="0">
              <a:solidFill>
                <a:schemeClr val="accent5">
                  <a:lumMod val="60000"/>
                  <a:lumOff val="40000"/>
                </a:schemeClr>
              </a:solidFill>
              <a:latin typeface="華康行楷體W5(P)" pitchFamily="66" charset="-120"/>
              <a:ea typeface="華康行楷體W5(P)" pitchFamily="66" charset="-12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153607" name="Text Box 7"/>
          <p:cNvSpPr txBox="1">
            <a:spLocks noChangeArrowheads="1"/>
          </p:cNvSpPr>
          <p:nvPr/>
        </p:nvSpPr>
        <p:spPr bwMode="auto">
          <a:xfrm>
            <a:off x="1331640" y="1988840"/>
            <a:ext cx="7632700" cy="3785652"/>
          </a:xfrm>
          <a:prstGeom prst="rect">
            <a:avLst/>
          </a:prstGeom>
          <a:noFill/>
          <a:ln w="9525">
            <a:noFill/>
            <a:miter lim="800000"/>
            <a:headEnd/>
            <a:tailEnd/>
          </a:ln>
          <a:effectLst/>
        </p:spPr>
        <p:txBody>
          <a:bodyPr>
            <a:spAutoFit/>
          </a:bodyPr>
          <a:lstStyle/>
          <a:p>
            <a:pPr>
              <a:spcBef>
                <a:spcPct val="50000"/>
              </a:spcBef>
              <a:defRPr/>
            </a:pPr>
            <a:r>
              <a:rPr lang="en-US" altLang="zh-TW" sz="6000" dirty="0" smtClean="0">
                <a:solidFill>
                  <a:schemeClr val="accent5">
                    <a:lumMod val="50000"/>
                  </a:schemeClr>
                </a:solidFill>
                <a:latin typeface="華康超明體" pitchFamily="49" charset="-120"/>
                <a:ea typeface="華康超明體" pitchFamily="49" charset="-120"/>
              </a:rPr>
              <a:t>2012</a:t>
            </a:r>
            <a:r>
              <a:rPr lang="zh-TW" altLang="en-US" sz="6000" dirty="0" smtClean="0">
                <a:solidFill>
                  <a:schemeClr val="accent5">
                    <a:lumMod val="50000"/>
                  </a:schemeClr>
                </a:solidFill>
                <a:latin typeface="華康超明體" pitchFamily="49" charset="-120"/>
                <a:ea typeface="華康超明體" pitchFamily="49" charset="-120"/>
              </a:rPr>
              <a:t>，</a:t>
            </a:r>
            <a:endParaRPr lang="en-US" altLang="zh-TW" sz="6000" dirty="0">
              <a:solidFill>
                <a:schemeClr val="accent5">
                  <a:lumMod val="50000"/>
                </a:schemeClr>
              </a:solidFill>
              <a:latin typeface="華康超明體" pitchFamily="49" charset="-120"/>
              <a:ea typeface="華康超明體" pitchFamily="49" charset="-120"/>
            </a:endParaRPr>
          </a:p>
          <a:p>
            <a:pPr>
              <a:spcBef>
                <a:spcPct val="50000"/>
              </a:spcBef>
              <a:defRPr/>
            </a:pPr>
            <a:r>
              <a:rPr lang="zh-TW" altLang="en-US" sz="6000" dirty="0">
                <a:solidFill>
                  <a:schemeClr val="accent5">
                    <a:lumMod val="50000"/>
                  </a:schemeClr>
                </a:solidFill>
                <a:latin typeface="華康超明體" pitchFamily="49" charset="-120"/>
                <a:ea typeface="華康超明體" pitchFamily="49" charset="-120"/>
              </a:rPr>
              <a:t>孩子</a:t>
            </a:r>
            <a:r>
              <a:rPr lang="zh-TW" altLang="en-US" sz="6000" dirty="0" smtClean="0">
                <a:solidFill>
                  <a:schemeClr val="accent5">
                    <a:lumMod val="50000"/>
                  </a:schemeClr>
                </a:solidFill>
                <a:latin typeface="華康超明體" pitchFamily="49" charset="-120"/>
                <a:ea typeface="華康超明體" pitchFamily="49" charset="-120"/>
              </a:rPr>
              <a:t>們說</a:t>
            </a:r>
            <a:r>
              <a:rPr lang="en-US" altLang="zh-TW" sz="6000" dirty="0" smtClean="0">
                <a:solidFill>
                  <a:schemeClr val="accent5">
                    <a:lumMod val="50000"/>
                  </a:schemeClr>
                </a:solidFill>
                <a:latin typeface="華康超明體" pitchFamily="49" charset="-120"/>
                <a:ea typeface="華康超明體" pitchFamily="49" charset="-120"/>
                <a:hlinkClick r:id="rId4" action="ppaction://hlinkfile"/>
              </a:rPr>
              <a:t>…</a:t>
            </a:r>
            <a:r>
              <a:rPr lang="en-US" altLang="zh-TW" sz="6000" dirty="0">
                <a:solidFill>
                  <a:schemeClr val="accent5">
                    <a:lumMod val="50000"/>
                  </a:schemeClr>
                </a:solidFill>
                <a:latin typeface="華康超明體" pitchFamily="49" charset="-120"/>
                <a:ea typeface="華康超明體" pitchFamily="49" charset="-120"/>
                <a:hlinkClick r:id="rId4" action="ppaction://hlinkfile"/>
              </a:rPr>
              <a:t>…</a:t>
            </a:r>
            <a:endParaRPr lang="zh-TW" altLang="en-US" sz="6000" dirty="0">
              <a:solidFill>
                <a:schemeClr val="accent5">
                  <a:lumMod val="50000"/>
                </a:schemeClr>
              </a:solidFill>
              <a:latin typeface="華康超明體" pitchFamily="49" charset="-120"/>
              <a:ea typeface="華康超明體" pitchFamily="49" charset="-120"/>
            </a:endParaRPr>
          </a:p>
          <a:p>
            <a:pPr>
              <a:spcBef>
                <a:spcPct val="50000"/>
              </a:spcBef>
              <a:defRPr/>
            </a:pPr>
            <a:endParaRPr lang="zh-TW" altLang="en-US" sz="6000" dirty="0">
              <a:solidFill>
                <a:schemeClr val="accent5">
                  <a:lumMod val="50000"/>
                </a:schemeClr>
              </a:solidFill>
              <a:latin typeface="華康超明體" pitchFamily="49" charset="-120"/>
              <a:ea typeface="華康超明體" pitchFamily="49" charset="-120"/>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背景-各單元標題用"/>
          <p:cNvPicPr>
            <a:picLocks noChangeAspect="1" noChangeArrowheads="1"/>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sp>
        <p:nvSpPr>
          <p:cNvPr id="4" name="文字方塊 3"/>
          <p:cNvSpPr txBox="1"/>
          <p:nvPr/>
        </p:nvSpPr>
        <p:spPr>
          <a:xfrm>
            <a:off x="1187624" y="1988840"/>
            <a:ext cx="7272808" cy="769441"/>
          </a:xfrm>
          <a:prstGeom prst="rect">
            <a:avLst/>
          </a:prstGeom>
          <a:noFill/>
        </p:spPr>
        <p:txBody>
          <a:bodyPr wrap="square" rtlCol="0">
            <a:spAutoFit/>
          </a:bodyPr>
          <a:lstStyle/>
          <a:p>
            <a:r>
              <a:rPr lang="zh-TW" altLang="en-US" sz="4400" dirty="0" smtClean="0">
                <a:solidFill>
                  <a:srgbClr val="7030A0"/>
                </a:solidFill>
                <a:latin typeface="華康超明體" pitchFamily="49" charset="-120"/>
                <a:ea typeface="華康超明體" pitchFamily="49" charset="-120"/>
              </a:rPr>
              <a:t>馬來西亞文化與生態志工</a:t>
            </a:r>
            <a:endParaRPr lang="zh-TW" altLang="en-US" sz="4400" dirty="0">
              <a:solidFill>
                <a:srgbClr val="7030A0"/>
              </a:solidFill>
              <a:latin typeface="華康超明體" pitchFamily="49" charset="-120"/>
              <a:ea typeface="華康超明體" pitchFamily="49" charset="-120"/>
            </a:endParaRPr>
          </a:p>
        </p:txBody>
      </p:sp>
      <p:sp>
        <p:nvSpPr>
          <p:cNvPr id="5" name="文字方塊 4"/>
          <p:cNvSpPr txBox="1"/>
          <p:nvPr/>
        </p:nvSpPr>
        <p:spPr>
          <a:xfrm>
            <a:off x="1835696" y="3356992"/>
            <a:ext cx="6048672" cy="769441"/>
          </a:xfrm>
          <a:prstGeom prst="rect">
            <a:avLst/>
          </a:prstGeom>
          <a:noFill/>
        </p:spPr>
        <p:txBody>
          <a:bodyPr wrap="square" rtlCol="0">
            <a:spAutoFit/>
          </a:bodyPr>
          <a:lstStyle/>
          <a:p>
            <a:r>
              <a:rPr lang="zh-TW" altLang="en-US" sz="4400" dirty="0" smtClean="0">
                <a:solidFill>
                  <a:srgbClr val="92D050"/>
                </a:solidFill>
                <a:latin typeface="華康超明體" pitchFamily="49" charset="-120"/>
                <a:ea typeface="華康超明體" pitchFamily="49" charset="-120"/>
              </a:rPr>
              <a:t>肯亞創意與環境志工</a:t>
            </a:r>
            <a:endParaRPr lang="zh-TW" altLang="en-US" sz="4400" dirty="0">
              <a:solidFill>
                <a:srgbClr val="92D050"/>
              </a:solidFill>
              <a:latin typeface="華康超明體" pitchFamily="49" charset="-120"/>
              <a:ea typeface="華康超明體" pitchFamily="49" charset="-120"/>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99592" y="476672"/>
            <a:ext cx="4968552" cy="3221588"/>
          </a:xfrm>
          <a:prstGeom prst="rect">
            <a:avLst/>
          </a:prstGeom>
          <a:noFill/>
        </p:spPr>
        <p:txBody>
          <a:bodyPr wrap="square" rtlCol="0">
            <a:spAutoFit/>
          </a:bodyPr>
          <a:lstStyle/>
          <a:p>
            <a:pPr>
              <a:lnSpc>
                <a:spcPct val="150000"/>
              </a:lnSpc>
            </a:pPr>
            <a:r>
              <a:rPr lang="zh-TW" altLang="en-US" sz="7200" dirty="0" smtClean="0">
                <a:solidFill>
                  <a:srgbClr val="666699"/>
                </a:solidFill>
                <a:latin typeface="華康超明體" pitchFamily="49" charset="-120"/>
                <a:ea typeface="華康超明體" pitchFamily="49" charset="-120"/>
              </a:rPr>
              <a:t>學習</a:t>
            </a:r>
            <a:endParaRPr lang="en-US" altLang="zh-TW" sz="7200" dirty="0" smtClean="0">
              <a:solidFill>
                <a:srgbClr val="666699"/>
              </a:solidFill>
              <a:latin typeface="華康超明體" pitchFamily="49" charset="-120"/>
              <a:ea typeface="華康超明體" pitchFamily="49" charset="-120"/>
            </a:endParaRPr>
          </a:p>
          <a:p>
            <a:pPr>
              <a:lnSpc>
                <a:spcPct val="150000"/>
              </a:lnSpc>
            </a:pPr>
            <a:r>
              <a:rPr lang="zh-TW" altLang="en-US" sz="7200" dirty="0" smtClean="0">
                <a:solidFill>
                  <a:srgbClr val="666699"/>
                </a:solidFill>
                <a:latin typeface="華康超明體" pitchFamily="49" charset="-120"/>
                <a:ea typeface="華康超明體" pitchFamily="49" charset="-120"/>
              </a:rPr>
              <a:t>成長</a:t>
            </a:r>
            <a:endParaRPr lang="zh-TW" altLang="en-US" sz="7200" dirty="0">
              <a:solidFill>
                <a:srgbClr val="666699"/>
              </a:solidFill>
              <a:latin typeface="華康超明體" pitchFamily="49" charset="-120"/>
              <a:ea typeface="華康超明體" pitchFamily="49" charset="-120"/>
            </a:endParaRPr>
          </a:p>
        </p:txBody>
      </p:sp>
      <p:sp>
        <p:nvSpPr>
          <p:cNvPr id="6" name="文字方塊 5"/>
          <p:cNvSpPr txBox="1"/>
          <p:nvPr/>
        </p:nvSpPr>
        <p:spPr>
          <a:xfrm>
            <a:off x="3635896" y="476672"/>
            <a:ext cx="4968552" cy="1559594"/>
          </a:xfrm>
          <a:prstGeom prst="rect">
            <a:avLst/>
          </a:prstGeom>
          <a:noFill/>
        </p:spPr>
        <p:txBody>
          <a:bodyPr wrap="square" rtlCol="0">
            <a:spAutoFit/>
          </a:bodyPr>
          <a:lstStyle/>
          <a:p>
            <a:pPr>
              <a:lnSpc>
                <a:spcPct val="150000"/>
              </a:lnSpc>
            </a:pPr>
            <a:r>
              <a:rPr lang="zh-TW" altLang="en-US" sz="7200" dirty="0" smtClean="0">
                <a:solidFill>
                  <a:srgbClr val="C00000"/>
                </a:solidFill>
                <a:latin typeface="華康超明體" pitchFamily="49" charset="-120"/>
                <a:ea typeface="華康超明體" pitchFamily="49" charset="-120"/>
              </a:rPr>
              <a:t>成長</a:t>
            </a:r>
            <a:endParaRPr lang="en-US" altLang="zh-TW" sz="7200" dirty="0" smtClean="0">
              <a:solidFill>
                <a:srgbClr val="C00000"/>
              </a:solidFill>
              <a:latin typeface="華康超明體" pitchFamily="49" charset="-120"/>
              <a:ea typeface="華康超明體" pitchFamily="49" charset="-120"/>
            </a:endParaRPr>
          </a:p>
        </p:txBody>
      </p:sp>
      <p:sp>
        <p:nvSpPr>
          <p:cNvPr id="7" name="文字方塊 6"/>
          <p:cNvSpPr txBox="1"/>
          <p:nvPr/>
        </p:nvSpPr>
        <p:spPr>
          <a:xfrm>
            <a:off x="3563888" y="2132856"/>
            <a:ext cx="4968552" cy="1559594"/>
          </a:xfrm>
          <a:prstGeom prst="rect">
            <a:avLst/>
          </a:prstGeom>
          <a:noFill/>
        </p:spPr>
        <p:txBody>
          <a:bodyPr wrap="square" rtlCol="0">
            <a:spAutoFit/>
          </a:bodyPr>
          <a:lstStyle/>
          <a:p>
            <a:pPr>
              <a:lnSpc>
                <a:spcPct val="150000"/>
              </a:lnSpc>
            </a:pPr>
            <a:r>
              <a:rPr lang="zh-TW" altLang="en-US" sz="7200" dirty="0" smtClean="0">
                <a:solidFill>
                  <a:srgbClr val="C00000"/>
                </a:solidFill>
                <a:latin typeface="華康超明體" pitchFamily="49" charset="-120"/>
                <a:ea typeface="華康超明體" pitchFamily="49" charset="-120"/>
              </a:rPr>
              <a:t>學習</a:t>
            </a:r>
            <a:endParaRPr lang="zh-TW" altLang="en-US" sz="7200" dirty="0">
              <a:solidFill>
                <a:srgbClr val="C00000"/>
              </a:solidFill>
              <a:latin typeface="華康超明體" pitchFamily="49" charset="-120"/>
              <a:ea typeface="華康超明體" pitchFamily="49" charset="-120"/>
            </a:endParaRPr>
          </a:p>
        </p:txBody>
      </p:sp>
      <p:sp>
        <p:nvSpPr>
          <p:cNvPr id="8" name="文字方塊 7"/>
          <p:cNvSpPr txBox="1"/>
          <p:nvPr/>
        </p:nvSpPr>
        <p:spPr>
          <a:xfrm>
            <a:off x="5724128" y="4221088"/>
            <a:ext cx="3707904" cy="830997"/>
          </a:xfrm>
          <a:prstGeom prst="rect">
            <a:avLst/>
          </a:prstGeom>
          <a:noFill/>
        </p:spPr>
        <p:txBody>
          <a:bodyPr wrap="square" rtlCol="0">
            <a:spAutoFit/>
          </a:bodyPr>
          <a:lstStyle/>
          <a:p>
            <a:r>
              <a:rPr lang="zh-TW" altLang="en-US" sz="4800" dirty="0" smtClean="0">
                <a:solidFill>
                  <a:schemeClr val="accent1">
                    <a:lumMod val="60000"/>
                    <a:lumOff val="40000"/>
                  </a:schemeClr>
                </a:solidFill>
                <a:latin typeface="華康行楷體W5" pitchFamily="65" charset="-120"/>
                <a:ea typeface="華康行楷體W5" pitchFamily="65" charset="-120"/>
              </a:rPr>
              <a:t>謝謝聆聽</a:t>
            </a:r>
            <a:endParaRPr lang="zh-TW" altLang="en-US" sz="4800" dirty="0">
              <a:solidFill>
                <a:schemeClr val="accent1">
                  <a:lumMod val="60000"/>
                  <a:lumOff val="40000"/>
                </a:schemeClr>
              </a:solidFill>
              <a:latin typeface="華康行楷體W5" pitchFamily="65" charset="-120"/>
              <a:ea typeface="華康行楷體W5"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1259632" y="1772816"/>
            <a:ext cx="6408712" cy="2960811"/>
          </a:xfrm>
          <a:prstGeom prst="rect">
            <a:avLst/>
          </a:prstGeom>
          <a:noFill/>
        </p:spPr>
        <p:txBody>
          <a:bodyPr wrap="square" rtlCol="0">
            <a:spAutoFit/>
          </a:bodyPr>
          <a:lstStyle/>
          <a:p>
            <a:pPr>
              <a:lnSpc>
                <a:spcPct val="150000"/>
              </a:lnSpc>
            </a:pPr>
            <a:r>
              <a:rPr lang="zh-TW" altLang="en-US" sz="6600" dirty="0">
                <a:solidFill>
                  <a:schemeClr val="accent6">
                    <a:lumMod val="75000"/>
                  </a:schemeClr>
                </a:solidFill>
                <a:latin typeface="華康行楷體W5(P)" pitchFamily="66" charset="-120"/>
                <a:ea typeface="華康行楷體W5(P)" pitchFamily="66" charset="-120"/>
              </a:rPr>
              <a:t>愛</a:t>
            </a:r>
            <a:r>
              <a:rPr lang="zh-TW" altLang="en-US" sz="6600" dirty="0" smtClean="0">
                <a:solidFill>
                  <a:schemeClr val="accent6">
                    <a:lumMod val="75000"/>
                  </a:schemeClr>
                </a:solidFill>
                <a:latin typeface="華康行楷體W5(P)" pitchFamily="66" charset="-120"/>
                <a:ea typeface="華康行楷體W5(P)" pitchFamily="66" charset="-120"/>
              </a:rPr>
              <a:t>在泰北    </a:t>
            </a:r>
            <a:endParaRPr lang="en-US" altLang="zh-TW" sz="6600" dirty="0" smtClean="0">
              <a:solidFill>
                <a:schemeClr val="accent6">
                  <a:lumMod val="75000"/>
                </a:schemeClr>
              </a:solidFill>
              <a:latin typeface="華康行楷體W5(P)" pitchFamily="66" charset="-120"/>
              <a:ea typeface="華康行楷體W5(P)" pitchFamily="66" charset="-120"/>
            </a:endParaRPr>
          </a:p>
          <a:p>
            <a:pPr>
              <a:lnSpc>
                <a:spcPct val="150000"/>
              </a:lnSpc>
            </a:pPr>
            <a:r>
              <a:rPr lang="zh-TW" altLang="en-US" sz="6600" dirty="0" smtClean="0">
                <a:solidFill>
                  <a:schemeClr val="accent6">
                    <a:lumMod val="75000"/>
                  </a:schemeClr>
                </a:solidFill>
                <a:latin typeface="華康行楷體W5(P)" pitchFamily="66" charset="-120"/>
                <a:ea typeface="華康行楷體W5(P)" pitchFamily="66" charset="-120"/>
              </a:rPr>
              <a:t>    印象滿</a:t>
            </a:r>
            <a:r>
              <a:rPr lang="zh-TW" altLang="en-US" sz="6600" dirty="0">
                <a:solidFill>
                  <a:schemeClr val="accent6">
                    <a:lumMod val="75000"/>
                  </a:schemeClr>
                </a:solidFill>
                <a:latin typeface="華康行楷體W5(P)" pitchFamily="66" charset="-120"/>
                <a:ea typeface="華康行楷體W5(P)" pitchFamily="66" charset="-120"/>
              </a:rPr>
              <a:t>星疊</a:t>
            </a:r>
          </a:p>
        </p:txBody>
      </p:sp>
      <p:sp>
        <p:nvSpPr>
          <p:cNvPr id="9" name="文字方塊 8"/>
          <p:cNvSpPr txBox="1"/>
          <p:nvPr/>
        </p:nvSpPr>
        <p:spPr>
          <a:xfrm>
            <a:off x="395536" y="332656"/>
            <a:ext cx="4896544" cy="769441"/>
          </a:xfrm>
          <a:prstGeom prst="rect">
            <a:avLst/>
          </a:prstGeom>
          <a:noFill/>
        </p:spPr>
        <p:txBody>
          <a:bodyPr wrap="square" rtlCol="0">
            <a:spAutoFit/>
          </a:bodyPr>
          <a:lstStyle/>
          <a:p>
            <a:r>
              <a:rPr lang="en-US" altLang="zh-TW" sz="4400" dirty="0" smtClean="0">
                <a:solidFill>
                  <a:schemeClr val="accent6">
                    <a:lumMod val="60000"/>
                    <a:lumOff val="40000"/>
                  </a:schemeClr>
                </a:solidFill>
                <a:latin typeface="華康超明體" pitchFamily="49" charset="-120"/>
                <a:ea typeface="華康超明體" pitchFamily="49" charset="-120"/>
              </a:rPr>
              <a:t>2012.02.04-08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987824" y="2204864"/>
            <a:ext cx="4800600" cy="1470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defRPr/>
            </a:pPr>
            <a:r>
              <a:rPr kumimoji="0" lang="zh-TW" altLang="en-US" sz="7200" b="0" i="0" u="none" strike="noStrike" kern="0" cap="none" spc="0" normalizeH="0" baseline="0" noProof="0" dirty="0" smtClean="0">
                <a:ln>
                  <a:noFill/>
                </a:ln>
                <a:solidFill>
                  <a:schemeClr val="accent6">
                    <a:lumMod val="75000"/>
                  </a:schemeClr>
                </a:solidFill>
                <a:effectLst/>
                <a:uLnTx/>
                <a:uFillTx/>
                <a:latin typeface="華康超明體" pitchFamily="49" charset="-120"/>
                <a:ea typeface="華康超明體" pitchFamily="49" charset="-120"/>
                <a:cs typeface="+mj-cs"/>
              </a:rPr>
              <a:t>目  標</a:t>
            </a:r>
            <a:endParaRPr kumimoji="0" lang="zh-TW" altLang="zh-TW" sz="7200" b="0" i="0" u="none" strike="noStrike" kern="0" cap="none" spc="0" normalizeH="0" baseline="0" noProof="0" dirty="0">
              <a:ln>
                <a:noFill/>
              </a:ln>
              <a:solidFill>
                <a:schemeClr val="accent6">
                  <a:lumMod val="75000"/>
                </a:schemeClr>
              </a:solidFill>
              <a:effectLst/>
              <a:uLnTx/>
              <a:uFillTx/>
              <a:latin typeface="華康超明體" pitchFamily="49" charset="-120"/>
              <a:ea typeface="華康超明體" pitchFamily="49" charset="-120"/>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899592" y="980728"/>
            <a:ext cx="7632848"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zh-TW" altLang="zh-TW" sz="44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進行客觀的觀察評估，以期</a:t>
            </a:r>
            <a:endParaRPr kumimoji="0" lang="en-US" altLang="zh-TW" sz="44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kumimoji="0" lang="zh-TW" altLang="en-US" sz="44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   </a:t>
            </a:r>
            <a:r>
              <a:rPr kumimoji="0" lang="zh-TW" altLang="zh-TW" sz="44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推動持續性的後續服務計畫。</a:t>
            </a: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zh-TW" altLang="zh-TW" sz="44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從資源整合的角度著眼，分</a:t>
            </a:r>
            <a:endParaRPr kumimoji="0" lang="en-US" altLang="zh-TW" sz="44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kumimoji="0" lang="zh-TW" altLang="en-US" sz="44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   </a:t>
            </a:r>
            <a:r>
              <a:rPr kumimoji="0" lang="zh-TW" altLang="zh-TW" sz="44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析對應策略。</a:t>
            </a: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zh-TW" altLang="zh-TW" sz="44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建立當地學校圖書管理機制，</a:t>
            </a:r>
            <a:endParaRPr kumimoji="0" lang="en-US" altLang="zh-TW" sz="44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kumimoji="0" lang="zh-TW" altLang="en-US" sz="44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   </a:t>
            </a:r>
            <a:r>
              <a:rPr kumimoji="0" lang="zh-TW" altLang="zh-TW" sz="44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提升閱讀成效。</a:t>
            </a: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endParaRPr kumimoji="0" lang="zh-TW" altLang="zh-TW" sz="4400" b="0" i="0" u="none" strike="noStrike" kern="0" cap="none" spc="0" normalizeH="0" baseline="0" noProof="0" dirty="0">
              <a:ln>
                <a:noFill/>
              </a:ln>
              <a:solidFill>
                <a:schemeClr val="accent5">
                  <a:lumMod val="50000"/>
                </a:schemeClr>
              </a:solidFill>
              <a:effectLst/>
              <a:uLnTx/>
              <a:uFillTx/>
              <a:latin typeface="華康行楷體W5(P)" pitchFamily="66" charset="-120"/>
              <a:ea typeface="華康行楷體W5(P)" pitchFamily="66"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043608" y="548680"/>
            <a:ext cx="6264695" cy="1143000"/>
          </a:xfrm>
        </p:spPr>
        <p:txBody>
          <a:bodyPr/>
          <a:lstStyle/>
          <a:p>
            <a:r>
              <a:rPr lang="zh-TW" altLang="zh-TW" sz="4400" dirty="0">
                <a:solidFill>
                  <a:schemeClr val="accent3">
                    <a:lumMod val="25000"/>
                  </a:schemeClr>
                </a:solidFill>
                <a:latin typeface="華康超明體" pitchFamily="49" charset="-120"/>
                <a:ea typeface="華康超明體" pitchFamily="49" charset="-120"/>
              </a:rPr>
              <a:t>參訪實察地點</a:t>
            </a:r>
            <a:br>
              <a:rPr lang="zh-TW" altLang="zh-TW" sz="4400" dirty="0">
                <a:solidFill>
                  <a:schemeClr val="accent3">
                    <a:lumMod val="25000"/>
                  </a:schemeClr>
                </a:solidFill>
                <a:latin typeface="華康超明體" pitchFamily="49" charset="-120"/>
                <a:ea typeface="華康超明體" pitchFamily="49" charset="-120"/>
              </a:rPr>
            </a:br>
            <a:endParaRPr lang="zh-TW" altLang="zh-TW" sz="4400" dirty="0">
              <a:solidFill>
                <a:schemeClr val="accent3">
                  <a:lumMod val="25000"/>
                </a:schemeClr>
              </a:solidFill>
              <a:latin typeface="華康超明體" pitchFamily="49" charset="-120"/>
              <a:ea typeface="華康超明體" pitchFamily="49" charset="-120"/>
            </a:endParaRPr>
          </a:p>
        </p:txBody>
      </p:sp>
      <p:sp>
        <p:nvSpPr>
          <p:cNvPr id="8" name="Rectangle 3"/>
          <p:cNvSpPr txBox="1">
            <a:spLocks noChangeArrowheads="1"/>
          </p:cNvSpPr>
          <p:nvPr/>
        </p:nvSpPr>
        <p:spPr bwMode="auto">
          <a:xfrm>
            <a:off x="917575" y="1700808"/>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ts val="6000"/>
              </a:lnSpc>
              <a:spcBef>
                <a:spcPct val="20000"/>
              </a:spcBef>
              <a:spcAft>
                <a:spcPct val="0"/>
              </a:spcAft>
              <a:buClr>
                <a:schemeClr val="tx1"/>
              </a:buClr>
              <a:buSzTx/>
              <a:buFontTx/>
              <a:buChar char="•"/>
              <a:tabLst/>
              <a:defRPr/>
            </a:pPr>
            <a:r>
              <a:rPr kumimoji="0" lang="zh-TW" altLang="zh-TW" sz="40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大同中學、復興小學</a:t>
            </a:r>
            <a:endParaRPr kumimoji="0" lang="en-US" altLang="zh-TW" sz="40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endParaRPr>
          </a:p>
          <a:p>
            <a:pPr marL="342900" marR="0" lvl="0" indent="-342900" algn="l" defTabSz="914400" rtl="0" eaLnBrk="1" fontAlgn="base" latinLnBrk="0" hangingPunct="1">
              <a:lnSpc>
                <a:spcPts val="6000"/>
              </a:lnSpc>
              <a:spcBef>
                <a:spcPct val="20000"/>
              </a:spcBef>
              <a:spcAft>
                <a:spcPct val="0"/>
              </a:spcAft>
              <a:buClr>
                <a:schemeClr val="tx1"/>
              </a:buClr>
              <a:buSzTx/>
              <a:buFontTx/>
              <a:buChar char="•"/>
              <a:tabLst/>
              <a:defRPr/>
            </a:pPr>
            <a:r>
              <a:rPr kumimoji="0" lang="zh-TW" altLang="zh-TW" sz="40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偏遠小學</a:t>
            </a:r>
            <a:endParaRPr kumimoji="0" lang="en-US" altLang="zh-TW" sz="40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endParaRPr>
          </a:p>
          <a:p>
            <a:pPr marL="342900" marR="0" lvl="0" indent="-342900" algn="l" defTabSz="914400" rtl="0" eaLnBrk="1" fontAlgn="base" latinLnBrk="0" hangingPunct="1">
              <a:lnSpc>
                <a:spcPts val="6000"/>
              </a:lnSpc>
              <a:spcBef>
                <a:spcPct val="20000"/>
              </a:spcBef>
              <a:spcAft>
                <a:spcPct val="0"/>
              </a:spcAft>
              <a:buClr>
                <a:schemeClr val="tx1"/>
              </a:buClr>
              <a:buSzTx/>
              <a:buFontTx/>
              <a:buNone/>
              <a:tabLst/>
              <a:defRPr/>
            </a:pPr>
            <a:r>
              <a:rPr kumimoji="0" lang="zh-TW" altLang="en-US" sz="40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    </a:t>
            </a:r>
            <a:r>
              <a:rPr kumimoji="0" lang="en-US" altLang="zh-TW" sz="40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1.</a:t>
            </a:r>
            <a:r>
              <a:rPr kumimoji="0" lang="zh-TW" altLang="zh-TW" sz="40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萊莫切明道小學</a:t>
            </a:r>
            <a:endParaRPr kumimoji="0" lang="en-US" altLang="zh-TW" sz="40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endParaRPr>
          </a:p>
          <a:p>
            <a:pPr marL="342900" marR="0" lvl="0" indent="-342900" algn="l" defTabSz="914400" rtl="0" eaLnBrk="1" fontAlgn="base" latinLnBrk="0" hangingPunct="1">
              <a:lnSpc>
                <a:spcPts val="6000"/>
              </a:lnSpc>
              <a:spcBef>
                <a:spcPct val="20000"/>
              </a:spcBef>
              <a:spcAft>
                <a:spcPct val="0"/>
              </a:spcAft>
              <a:buClr>
                <a:schemeClr val="tx1"/>
              </a:buClr>
              <a:buSzTx/>
              <a:buFontTx/>
              <a:buNone/>
              <a:tabLst/>
              <a:defRPr/>
            </a:pPr>
            <a:r>
              <a:rPr kumimoji="0" lang="zh-TW" altLang="en-US" sz="40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    </a:t>
            </a:r>
            <a:r>
              <a:rPr kumimoji="0" lang="en-US" altLang="zh-TW" sz="40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2.</a:t>
            </a:r>
            <a:r>
              <a:rPr kumimoji="0" lang="zh-TW" altLang="en-US" sz="40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大密康漢光</a:t>
            </a:r>
            <a:r>
              <a:rPr kumimoji="0" lang="zh-TW" altLang="zh-TW" sz="40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小學</a:t>
            </a:r>
            <a:endParaRPr kumimoji="0" lang="en-US" altLang="zh-TW" sz="40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zh-TW" altLang="zh-TW" sz="40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t/>
            </a:r>
            <a:br>
              <a:rPr kumimoji="0" lang="zh-TW" altLang="zh-TW" sz="4000" b="0" i="0" u="none" strike="noStrike" kern="0" cap="none" spc="0" normalizeH="0" baseline="0" noProof="0" smtClean="0">
                <a:ln>
                  <a:noFill/>
                </a:ln>
                <a:solidFill>
                  <a:schemeClr val="accent5">
                    <a:lumMod val="50000"/>
                  </a:schemeClr>
                </a:solidFill>
                <a:effectLst/>
                <a:uLnTx/>
                <a:uFillTx/>
                <a:latin typeface="華康行楷體W5(P)" pitchFamily="66" charset="-120"/>
                <a:ea typeface="華康行楷體W5(P)" pitchFamily="66" charset="-120"/>
                <a:cs typeface="+mn-cs"/>
              </a:rPr>
            </a:br>
            <a:endParaRPr kumimoji="0" lang="zh-TW" altLang="zh-TW" sz="4000" b="0" i="0" u="none" strike="noStrike" kern="0" cap="none" spc="0" normalizeH="0" baseline="0" noProof="0" dirty="0">
              <a:ln>
                <a:noFill/>
              </a:ln>
              <a:solidFill>
                <a:schemeClr val="accent5">
                  <a:lumMod val="50000"/>
                </a:schemeClr>
              </a:solidFill>
              <a:effectLst/>
              <a:uLnTx/>
              <a:uFillTx/>
              <a:latin typeface="華康行楷體W5(P)" pitchFamily="66" charset="-120"/>
              <a:ea typeface="華康行楷體W5(P)" pitchFamily="66" charset="-120"/>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0.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1.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12.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1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14.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15.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16.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17.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8.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9.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0.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21.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22.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23.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24.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2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7.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28.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29.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30.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31.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32.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33.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34.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5.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36.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37.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38.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39.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40.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4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4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4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4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4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48.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9.xml><?xml version="1.0" encoding="utf-8"?>
<p:tagLst xmlns:a="http://schemas.openxmlformats.org/drawingml/2006/main" xmlns:r="http://schemas.openxmlformats.org/officeDocument/2006/relationships" xmlns:p="http://schemas.openxmlformats.org/presentationml/2006/main">
  <p:tag name="RNRSTYLE" val="Indezine_SM_Title"/>
</p:tagLst>
</file>

<file path=ppt/theme/theme1.xml><?xml version="1.0" encoding="utf-8"?>
<a:theme xmlns:a="http://schemas.openxmlformats.org/drawingml/2006/main" name="Spring2006E">
  <a:themeElements>
    <a:clrScheme name="Office 佈景主題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佈景主題">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佈景主題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佈景主題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佈景主題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佈景主題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佈景主題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佈景主題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佈景主題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佈景主題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佈景主題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ind_0600_slide">
  <a:themeElements>
    <a:clrScheme name="Office 佈景主題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fontScheme name="Office 佈景主題">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佈景主題 1">
        <a:dk1>
          <a:srgbClr val="000000"/>
        </a:dk1>
        <a:lt1>
          <a:srgbClr val="FF9966"/>
        </a:lt1>
        <a:dk2>
          <a:srgbClr val="000000"/>
        </a:dk2>
        <a:lt2>
          <a:srgbClr val="CCCCCC"/>
        </a:lt2>
        <a:accent1>
          <a:srgbClr val="B23B00"/>
        </a:accent1>
        <a:accent2>
          <a:srgbClr val="993300"/>
        </a:accent2>
        <a:accent3>
          <a:srgbClr val="FFCAB8"/>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Office 佈景主題 3">
        <a:dk1>
          <a:srgbClr val="000000"/>
        </a:dk1>
        <a:lt1>
          <a:srgbClr val="FF9966"/>
        </a:lt1>
        <a:dk2>
          <a:srgbClr val="000000"/>
        </a:dk2>
        <a:lt2>
          <a:srgbClr val="CCCCCC"/>
        </a:lt2>
        <a:accent1>
          <a:srgbClr val="26466E"/>
        </a:accent1>
        <a:accent2>
          <a:srgbClr val="872D00"/>
        </a:accent2>
        <a:accent3>
          <a:srgbClr val="FFCAB8"/>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9966"/>
        </a:lt1>
        <a:dk2>
          <a:srgbClr val="000000"/>
        </a:dk2>
        <a:lt2>
          <a:srgbClr val="CCCCCC"/>
        </a:lt2>
        <a:accent1>
          <a:srgbClr val="545100"/>
        </a:accent1>
        <a:accent2>
          <a:srgbClr val="1F4C4C"/>
        </a:accent2>
        <a:accent3>
          <a:srgbClr val="FFCAB8"/>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CCCCCC"/>
        </a:lt2>
        <a:accent1>
          <a:srgbClr val="B23B00"/>
        </a:accent1>
        <a:accent2>
          <a:srgbClr val="993300"/>
        </a:accent2>
        <a:accent3>
          <a:srgbClr val="FFFFFF"/>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CCCCCC"/>
        </a:lt2>
        <a:accent1>
          <a:srgbClr val="8C4F00"/>
        </a:accent1>
        <a:accent2>
          <a:srgbClr val="A12027"/>
        </a:accent2>
        <a:accent3>
          <a:srgbClr val="FFFFFF"/>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CCCCCC"/>
        </a:lt2>
        <a:accent1>
          <a:srgbClr val="26466E"/>
        </a:accent1>
        <a:accent2>
          <a:srgbClr val="872D00"/>
        </a:accent2>
        <a:accent3>
          <a:srgbClr val="FFFFFF"/>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Office 佈景主題 8">
        <a:dk1>
          <a:srgbClr val="000000"/>
        </a:dk1>
        <a:lt1>
          <a:srgbClr val="FFFFFF"/>
        </a:lt1>
        <a:dk2>
          <a:srgbClr val="000000"/>
        </a:dk2>
        <a:lt2>
          <a:srgbClr val="CCCCCC"/>
        </a:lt2>
        <a:accent1>
          <a:srgbClr val="545100"/>
        </a:accent1>
        <a:accent2>
          <a:srgbClr val="1F4C4C"/>
        </a:accent2>
        <a:accent3>
          <a:srgbClr val="FFFFFF"/>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Design">
  <a:themeElements>
    <a:clrScheme name="1_Default Design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9966"/>
        </a:lt1>
        <a:dk2>
          <a:srgbClr val="000000"/>
        </a:dk2>
        <a:lt2>
          <a:srgbClr val="CCCCCC"/>
        </a:lt2>
        <a:accent1>
          <a:srgbClr val="B23B00"/>
        </a:accent1>
        <a:accent2>
          <a:srgbClr val="993300"/>
        </a:accent2>
        <a:accent3>
          <a:srgbClr val="FFCAB8"/>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9966"/>
        </a:lt1>
        <a:dk2>
          <a:srgbClr val="000000"/>
        </a:dk2>
        <a:lt2>
          <a:srgbClr val="CCCCCC"/>
        </a:lt2>
        <a:accent1>
          <a:srgbClr val="26466E"/>
        </a:accent1>
        <a:accent2>
          <a:srgbClr val="872D00"/>
        </a:accent2>
        <a:accent3>
          <a:srgbClr val="FFCAB8"/>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9966"/>
        </a:lt1>
        <a:dk2>
          <a:srgbClr val="000000"/>
        </a:dk2>
        <a:lt2>
          <a:srgbClr val="CCCCCC"/>
        </a:lt2>
        <a:accent1>
          <a:srgbClr val="545100"/>
        </a:accent1>
        <a:accent2>
          <a:srgbClr val="1F4C4C"/>
        </a:accent2>
        <a:accent3>
          <a:srgbClr val="FFCAB8"/>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B23B00"/>
        </a:accent1>
        <a:accent2>
          <a:srgbClr val="993300"/>
        </a:accent2>
        <a:accent3>
          <a:srgbClr val="FFFFFF"/>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C4F00"/>
        </a:accent1>
        <a:accent2>
          <a:srgbClr val="A12027"/>
        </a:accent2>
        <a:accent3>
          <a:srgbClr val="FFFFFF"/>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26466E"/>
        </a:accent1>
        <a:accent2>
          <a:srgbClr val="872D00"/>
        </a:accent2>
        <a:accent3>
          <a:srgbClr val="FFFFFF"/>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45100"/>
        </a:accent1>
        <a:accent2>
          <a:srgbClr val="1F4C4C"/>
        </a:accent2>
        <a:accent3>
          <a:srgbClr val="FFFFFF"/>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ind_0195_slide">
  <a:themeElements>
    <a:clrScheme name="Office 佈景主題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fontScheme name="Office 佈景主題">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佈景主題 1">
        <a:dk1>
          <a:srgbClr val="000000"/>
        </a:dk1>
        <a:lt1>
          <a:srgbClr val="FFCC00"/>
        </a:lt1>
        <a:dk2>
          <a:srgbClr val="000000"/>
        </a:dk2>
        <a:lt2>
          <a:srgbClr val="CCCCCC"/>
        </a:lt2>
        <a:accent1>
          <a:srgbClr val="A18100"/>
        </a:accent1>
        <a:accent2>
          <a:srgbClr val="916D00"/>
        </a:accent2>
        <a:accent3>
          <a:srgbClr val="FFE2AA"/>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Office 佈景主題 3">
        <a:dk1>
          <a:srgbClr val="000000"/>
        </a:dk1>
        <a:lt1>
          <a:srgbClr val="FFCC00"/>
        </a:lt1>
        <a:dk2>
          <a:srgbClr val="000000"/>
        </a:dk2>
        <a:lt2>
          <a:srgbClr val="CCCCCC"/>
        </a:lt2>
        <a:accent1>
          <a:srgbClr val="3D6399"/>
        </a:accent1>
        <a:accent2>
          <a:srgbClr val="735C00"/>
        </a:accent2>
        <a:accent3>
          <a:srgbClr val="FFE2AA"/>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CC00"/>
        </a:lt1>
        <a:dk2>
          <a:srgbClr val="000000"/>
        </a:dk2>
        <a:lt2>
          <a:srgbClr val="CCCCCC"/>
        </a:lt2>
        <a:accent1>
          <a:srgbClr val="198019"/>
        </a:accent1>
        <a:accent2>
          <a:srgbClr val="994545"/>
        </a:accent2>
        <a:accent3>
          <a:srgbClr val="FFE2AA"/>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CCCCCC"/>
        </a:lt2>
        <a:accent1>
          <a:srgbClr val="A18100"/>
        </a:accent1>
        <a:accent2>
          <a:srgbClr val="916D00"/>
        </a:accent2>
        <a:accent3>
          <a:srgbClr val="FFFFFF"/>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CCCCCC"/>
        </a:lt2>
        <a:accent1>
          <a:srgbClr val="A66708"/>
        </a:accent1>
        <a:accent2>
          <a:srgbClr val="6E6E00"/>
        </a:accent2>
        <a:accent3>
          <a:srgbClr val="FFFFFF"/>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8F8F8"/>
        </a:lt1>
        <a:dk2>
          <a:srgbClr val="000000"/>
        </a:dk2>
        <a:lt2>
          <a:srgbClr val="CCCCCC"/>
        </a:lt2>
        <a:accent1>
          <a:srgbClr val="3D6399"/>
        </a:accent1>
        <a:accent2>
          <a:srgbClr val="735C00"/>
        </a:accent2>
        <a:accent3>
          <a:srgbClr val="FBFBFB"/>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Office 佈景主題 8">
        <a:dk1>
          <a:srgbClr val="000000"/>
        </a:dk1>
        <a:lt1>
          <a:srgbClr val="FFFFFF"/>
        </a:lt1>
        <a:dk2>
          <a:srgbClr val="000000"/>
        </a:dk2>
        <a:lt2>
          <a:srgbClr val="CCCCCC"/>
        </a:lt2>
        <a:accent1>
          <a:srgbClr val="198019"/>
        </a:accent1>
        <a:accent2>
          <a:srgbClr val="994545"/>
        </a:accent2>
        <a:accent3>
          <a:srgbClr val="FFFFFF"/>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Default Design">
  <a:themeElements>
    <a:clrScheme name="1_Default Design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CC00"/>
        </a:lt1>
        <a:dk2>
          <a:srgbClr val="000000"/>
        </a:dk2>
        <a:lt2>
          <a:srgbClr val="CCCCCC"/>
        </a:lt2>
        <a:accent1>
          <a:srgbClr val="A18100"/>
        </a:accent1>
        <a:accent2>
          <a:srgbClr val="916D00"/>
        </a:accent2>
        <a:accent3>
          <a:srgbClr val="FFE2AA"/>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00"/>
        </a:lt1>
        <a:dk2>
          <a:srgbClr val="000000"/>
        </a:dk2>
        <a:lt2>
          <a:srgbClr val="CCCCCC"/>
        </a:lt2>
        <a:accent1>
          <a:srgbClr val="3D6399"/>
        </a:accent1>
        <a:accent2>
          <a:srgbClr val="735C00"/>
        </a:accent2>
        <a:accent3>
          <a:srgbClr val="FFE2AA"/>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00"/>
        </a:lt1>
        <a:dk2>
          <a:srgbClr val="000000"/>
        </a:dk2>
        <a:lt2>
          <a:srgbClr val="CCCCCC"/>
        </a:lt2>
        <a:accent1>
          <a:srgbClr val="198019"/>
        </a:accent1>
        <a:accent2>
          <a:srgbClr val="994545"/>
        </a:accent2>
        <a:accent3>
          <a:srgbClr val="FFE2AA"/>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18100"/>
        </a:accent1>
        <a:accent2>
          <a:srgbClr val="916D00"/>
        </a:accent2>
        <a:accent3>
          <a:srgbClr val="FFFFFF"/>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A66708"/>
        </a:accent1>
        <a:accent2>
          <a:srgbClr val="6E6E00"/>
        </a:accent2>
        <a:accent3>
          <a:srgbClr val="FFFFFF"/>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8F8F8"/>
        </a:lt1>
        <a:dk2>
          <a:srgbClr val="000000"/>
        </a:dk2>
        <a:lt2>
          <a:srgbClr val="CCCCCC"/>
        </a:lt2>
        <a:accent1>
          <a:srgbClr val="3D6399"/>
        </a:accent1>
        <a:accent2>
          <a:srgbClr val="735C00"/>
        </a:accent2>
        <a:accent3>
          <a:srgbClr val="FBFBFB"/>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198019"/>
        </a:accent1>
        <a:accent2>
          <a:srgbClr val="994545"/>
        </a:accent2>
        <a:accent3>
          <a:srgbClr val="FFFFFF"/>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d_4115_slide">
  <a:themeElements>
    <a:clrScheme name="Office 佈景主題 2">
      <a:dk1>
        <a:srgbClr val="000000"/>
      </a:dk1>
      <a:lt1>
        <a:srgbClr val="FF9900"/>
      </a:lt1>
      <a:dk2>
        <a:srgbClr val="000000"/>
      </a:dk2>
      <a:lt2>
        <a:srgbClr val="CCCCCC"/>
      </a:lt2>
      <a:accent1>
        <a:srgbClr val="99501F"/>
      </a:accent1>
      <a:accent2>
        <a:srgbClr val="735C00"/>
      </a:accent2>
      <a:accent3>
        <a:srgbClr val="FFCAAA"/>
      </a:accent3>
      <a:accent4>
        <a:srgbClr val="000000"/>
      </a:accent4>
      <a:accent5>
        <a:srgbClr val="CAB3AB"/>
      </a:accent5>
      <a:accent6>
        <a:srgbClr val="685300"/>
      </a:accent6>
      <a:hlink>
        <a:srgbClr val="734500"/>
      </a:hlink>
      <a:folHlink>
        <a:srgbClr val="4C4C00"/>
      </a:folHlink>
    </a:clrScheme>
    <a:fontScheme name="Office 佈景主題">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佈景主題 1">
        <a:dk1>
          <a:srgbClr val="000000"/>
        </a:dk1>
        <a:lt1>
          <a:srgbClr val="FF9900"/>
        </a:lt1>
        <a:dk2>
          <a:srgbClr val="000000"/>
        </a:dk2>
        <a:lt2>
          <a:srgbClr val="CCCCCC"/>
        </a:lt2>
        <a:accent1>
          <a:srgbClr val="A66300"/>
        </a:accent1>
        <a:accent2>
          <a:srgbClr val="8C5400"/>
        </a:accent2>
        <a:accent3>
          <a:srgbClr val="FFCAAA"/>
        </a:accent3>
        <a:accent4>
          <a:srgbClr val="000000"/>
        </a:accent4>
        <a:accent5>
          <a:srgbClr val="D0B7AA"/>
        </a:accent5>
        <a:accent6>
          <a:srgbClr val="7E4B00"/>
        </a:accent6>
        <a:hlink>
          <a:srgbClr val="7A4900"/>
        </a:hlink>
        <a:folHlink>
          <a:srgbClr val="6B4000"/>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9900"/>
        </a:lt1>
        <a:dk2>
          <a:srgbClr val="000000"/>
        </a:dk2>
        <a:lt2>
          <a:srgbClr val="CCCCCC"/>
        </a:lt2>
        <a:accent1>
          <a:srgbClr val="99501F"/>
        </a:accent1>
        <a:accent2>
          <a:srgbClr val="735C00"/>
        </a:accent2>
        <a:accent3>
          <a:srgbClr val="FFCAAA"/>
        </a:accent3>
        <a:accent4>
          <a:srgbClr val="000000"/>
        </a:accent4>
        <a:accent5>
          <a:srgbClr val="CAB3AB"/>
        </a:accent5>
        <a:accent6>
          <a:srgbClr val="685300"/>
        </a:accent6>
        <a:hlink>
          <a:srgbClr val="734500"/>
        </a:hlink>
        <a:folHlink>
          <a:srgbClr val="4C4C00"/>
        </a:folHlink>
      </a:clrScheme>
      <a:clrMap bg1="lt1" tx1="dk1" bg2="lt2" tx2="dk2" accent1="accent1" accent2="accent2" accent3="accent3" accent4="accent4" accent5="accent5" accent6="accent6" hlink="hlink" folHlink="folHlink"/>
    </a:extraClrScheme>
    <a:extraClrScheme>
      <a:clrScheme name="Office 佈景主題 3">
        <a:dk1>
          <a:srgbClr val="000000"/>
        </a:dk1>
        <a:lt1>
          <a:srgbClr val="FF9900"/>
        </a:lt1>
        <a:dk2>
          <a:srgbClr val="000000"/>
        </a:dk2>
        <a:lt2>
          <a:srgbClr val="CCCCCC"/>
        </a:lt2>
        <a:accent1>
          <a:srgbClr val="245766"/>
        </a:accent1>
        <a:accent2>
          <a:srgbClr val="734500"/>
        </a:accent2>
        <a:accent3>
          <a:srgbClr val="FFCAAA"/>
        </a:accent3>
        <a:accent4>
          <a:srgbClr val="000000"/>
        </a:accent4>
        <a:accent5>
          <a:srgbClr val="ACB4B8"/>
        </a:accent5>
        <a:accent6>
          <a:srgbClr val="683E00"/>
        </a:accent6>
        <a:hlink>
          <a:srgbClr val="383561"/>
        </a:hlink>
        <a:folHlink>
          <a:srgbClr val="004C00"/>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9900"/>
        </a:lt1>
        <a:dk2>
          <a:srgbClr val="000000"/>
        </a:dk2>
        <a:lt2>
          <a:srgbClr val="CCCCCC"/>
        </a:lt2>
        <a:accent1>
          <a:srgbClr val="4D6600"/>
        </a:accent1>
        <a:accent2>
          <a:srgbClr val="733F5C"/>
        </a:accent2>
        <a:accent3>
          <a:srgbClr val="FFCAAA"/>
        </a:accent3>
        <a:accent4>
          <a:srgbClr val="000000"/>
        </a:accent4>
        <a:accent5>
          <a:srgbClr val="B2B8AA"/>
        </a:accent5>
        <a:accent6>
          <a:srgbClr val="683853"/>
        </a:accent6>
        <a:hlink>
          <a:srgbClr val="273F61"/>
        </a:hlink>
        <a:folHlink>
          <a:srgbClr val="5C3700"/>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CCCCCC"/>
        </a:lt2>
        <a:accent1>
          <a:srgbClr val="A66300"/>
        </a:accent1>
        <a:accent2>
          <a:srgbClr val="8C5400"/>
        </a:accent2>
        <a:accent3>
          <a:srgbClr val="FFFFFF"/>
        </a:accent3>
        <a:accent4>
          <a:srgbClr val="000000"/>
        </a:accent4>
        <a:accent5>
          <a:srgbClr val="D0B7AA"/>
        </a:accent5>
        <a:accent6>
          <a:srgbClr val="7E4B00"/>
        </a:accent6>
        <a:hlink>
          <a:srgbClr val="7A4900"/>
        </a:hlink>
        <a:folHlink>
          <a:srgbClr val="6B400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CCCCCC"/>
        </a:lt2>
        <a:accent1>
          <a:srgbClr val="99501F"/>
        </a:accent1>
        <a:accent2>
          <a:srgbClr val="735C00"/>
        </a:accent2>
        <a:accent3>
          <a:srgbClr val="FFFFFF"/>
        </a:accent3>
        <a:accent4>
          <a:srgbClr val="000000"/>
        </a:accent4>
        <a:accent5>
          <a:srgbClr val="CAB3AB"/>
        </a:accent5>
        <a:accent6>
          <a:srgbClr val="685300"/>
        </a:accent6>
        <a:hlink>
          <a:srgbClr val="734500"/>
        </a:hlink>
        <a:folHlink>
          <a:srgbClr val="4C4C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CCCCCC"/>
        </a:lt2>
        <a:accent1>
          <a:srgbClr val="245766"/>
        </a:accent1>
        <a:accent2>
          <a:srgbClr val="734500"/>
        </a:accent2>
        <a:accent3>
          <a:srgbClr val="FFFFFF"/>
        </a:accent3>
        <a:accent4>
          <a:srgbClr val="000000"/>
        </a:accent4>
        <a:accent5>
          <a:srgbClr val="ACB4B8"/>
        </a:accent5>
        <a:accent6>
          <a:srgbClr val="683E00"/>
        </a:accent6>
        <a:hlink>
          <a:srgbClr val="383561"/>
        </a:hlink>
        <a:folHlink>
          <a:srgbClr val="004C00"/>
        </a:folHlink>
      </a:clrScheme>
      <a:clrMap bg1="lt1" tx1="dk1" bg2="lt2" tx2="dk2" accent1="accent1" accent2="accent2" accent3="accent3" accent4="accent4" accent5="accent5" accent6="accent6" hlink="hlink" folHlink="folHlink"/>
    </a:extraClrScheme>
    <a:extraClrScheme>
      <a:clrScheme name="Office 佈景主題 8">
        <a:dk1>
          <a:srgbClr val="000000"/>
        </a:dk1>
        <a:lt1>
          <a:srgbClr val="FFFFFF"/>
        </a:lt1>
        <a:dk2>
          <a:srgbClr val="000000"/>
        </a:dk2>
        <a:lt2>
          <a:srgbClr val="CCCCCC"/>
        </a:lt2>
        <a:accent1>
          <a:srgbClr val="4D6600"/>
        </a:accent1>
        <a:accent2>
          <a:srgbClr val="733F5C"/>
        </a:accent2>
        <a:accent3>
          <a:srgbClr val="FFFFFF"/>
        </a:accent3>
        <a:accent4>
          <a:srgbClr val="000000"/>
        </a:accent4>
        <a:accent5>
          <a:srgbClr val="B2B8AA"/>
        </a:accent5>
        <a:accent6>
          <a:srgbClr val="683853"/>
        </a:accent6>
        <a:hlink>
          <a:srgbClr val="273F61"/>
        </a:hlink>
        <a:folHlink>
          <a:srgbClr val="5C3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2">
      <a:dk1>
        <a:srgbClr val="000000"/>
      </a:dk1>
      <a:lt1>
        <a:srgbClr val="FF9900"/>
      </a:lt1>
      <a:dk2>
        <a:srgbClr val="000000"/>
      </a:dk2>
      <a:lt2>
        <a:srgbClr val="CCCCCC"/>
      </a:lt2>
      <a:accent1>
        <a:srgbClr val="99501F"/>
      </a:accent1>
      <a:accent2>
        <a:srgbClr val="735C00"/>
      </a:accent2>
      <a:accent3>
        <a:srgbClr val="FFCAAA"/>
      </a:accent3>
      <a:accent4>
        <a:srgbClr val="000000"/>
      </a:accent4>
      <a:accent5>
        <a:srgbClr val="CAB3AB"/>
      </a:accent5>
      <a:accent6>
        <a:srgbClr val="685300"/>
      </a:accent6>
      <a:hlink>
        <a:srgbClr val="734500"/>
      </a:hlink>
      <a:folHlink>
        <a:srgbClr val="4C4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9900"/>
        </a:lt1>
        <a:dk2>
          <a:srgbClr val="000000"/>
        </a:dk2>
        <a:lt2>
          <a:srgbClr val="CCCCCC"/>
        </a:lt2>
        <a:accent1>
          <a:srgbClr val="A66300"/>
        </a:accent1>
        <a:accent2>
          <a:srgbClr val="8C5400"/>
        </a:accent2>
        <a:accent3>
          <a:srgbClr val="FFCAAA"/>
        </a:accent3>
        <a:accent4>
          <a:srgbClr val="000000"/>
        </a:accent4>
        <a:accent5>
          <a:srgbClr val="D0B7AA"/>
        </a:accent5>
        <a:accent6>
          <a:srgbClr val="7E4B00"/>
        </a:accent6>
        <a:hlink>
          <a:srgbClr val="7A4900"/>
        </a:hlink>
        <a:folHlink>
          <a:srgbClr val="6B40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9900"/>
        </a:lt1>
        <a:dk2>
          <a:srgbClr val="000000"/>
        </a:dk2>
        <a:lt2>
          <a:srgbClr val="CCCCCC"/>
        </a:lt2>
        <a:accent1>
          <a:srgbClr val="99501F"/>
        </a:accent1>
        <a:accent2>
          <a:srgbClr val="735C00"/>
        </a:accent2>
        <a:accent3>
          <a:srgbClr val="FFCAAA"/>
        </a:accent3>
        <a:accent4>
          <a:srgbClr val="000000"/>
        </a:accent4>
        <a:accent5>
          <a:srgbClr val="CAB3AB"/>
        </a:accent5>
        <a:accent6>
          <a:srgbClr val="685300"/>
        </a:accent6>
        <a:hlink>
          <a:srgbClr val="734500"/>
        </a:hlink>
        <a:folHlink>
          <a:srgbClr val="4C4C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9900"/>
        </a:lt1>
        <a:dk2>
          <a:srgbClr val="000000"/>
        </a:dk2>
        <a:lt2>
          <a:srgbClr val="CCCCCC"/>
        </a:lt2>
        <a:accent1>
          <a:srgbClr val="245766"/>
        </a:accent1>
        <a:accent2>
          <a:srgbClr val="734500"/>
        </a:accent2>
        <a:accent3>
          <a:srgbClr val="FFCAAA"/>
        </a:accent3>
        <a:accent4>
          <a:srgbClr val="000000"/>
        </a:accent4>
        <a:accent5>
          <a:srgbClr val="ACB4B8"/>
        </a:accent5>
        <a:accent6>
          <a:srgbClr val="683E00"/>
        </a:accent6>
        <a:hlink>
          <a:srgbClr val="383561"/>
        </a:hlink>
        <a:folHlink>
          <a:srgbClr val="004C0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9900"/>
        </a:lt1>
        <a:dk2>
          <a:srgbClr val="000000"/>
        </a:dk2>
        <a:lt2>
          <a:srgbClr val="CCCCCC"/>
        </a:lt2>
        <a:accent1>
          <a:srgbClr val="4D6600"/>
        </a:accent1>
        <a:accent2>
          <a:srgbClr val="733F5C"/>
        </a:accent2>
        <a:accent3>
          <a:srgbClr val="FFCAAA"/>
        </a:accent3>
        <a:accent4>
          <a:srgbClr val="000000"/>
        </a:accent4>
        <a:accent5>
          <a:srgbClr val="B2B8AA"/>
        </a:accent5>
        <a:accent6>
          <a:srgbClr val="683853"/>
        </a:accent6>
        <a:hlink>
          <a:srgbClr val="273F61"/>
        </a:hlink>
        <a:folHlink>
          <a:srgbClr val="5C37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66300"/>
        </a:accent1>
        <a:accent2>
          <a:srgbClr val="8C5400"/>
        </a:accent2>
        <a:accent3>
          <a:srgbClr val="FFFFFF"/>
        </a:accent3>
        <a:accent4>
          <a:srgbClr val="000000"/>
        </a:accent4>
        <a:accent5>
          <a:srgbClr val="D0B7AA"/>
        </a:accent5>
        <a:accent6>
          <a:srgbClr val="7E4B00"/>
        </a:accent6>
        <a:hlink>
          <a:srgbClr val="7A4900"/>
        </a:hlink>
        <a:folHlink>
          <a:srgbClr val="6B40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99501F"/>
        </a:accent1>
        <a:accent2>
          <a:srgbClr val="735C00"/>
        </a:accent2>
        <a:accent3>
          <a:srgbClr val="FFFFFF"/>
        </a:accent3>
        <a:accent4>
          <a:srgbClr val="000000"/>
        </a:accent4>
        <a:accent5>
          <a:srgbClr val="CAB3AB"/>
        </a:accent5>
        <a:accent6>
          <a:srgbClr val="685300"/>
        </a:accent6>
        <a:hlink>
          <a:srgbClr val="734500"/>
        </a:hlink>
        <a:folHlink>
          <a:srgbClr val="4C4C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245766"/>
        </a:accent1>
        <a:accent2>
          <a:srgbClr val="734500"/>
        </a:accent2>
        <a:accent3>
          <a:srgbClr val="FFFFFF"/>
        </a:accent3>
        <a:accent4>
          <a:srgbClr val="000000"/>
        </a:accent4>
        <a:accent5>
          <a:srgbClr val="ACB4B8"/>
        </a:accent5>
        <a:accent6>
          <a:srgbClr val="683E00"/>
        </a:accent6>
        <a:hlink>
          <a:srgbClr val="383561"/>
        </a:hlink>
        <a:folHlink>
          <a:srgbClr val="004C00"/>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4D6600"/>
        </a:accent1>
        <a:accent2>
          <a:srgbClr val="733F5C"/>
        </a:accent2>
        <a:accent3>
          <a:srgbClr val="FFFFFF"/>
        </a:accent3>
        <a:accent4>
          <a:srgbClr val="000000"/>
        </a:accent4>
        <a:accent5>
          <a:srgbClr val="B2B8AA"/>
        </a:accent5>
        <a:accent6>
          <a:srgbClr val="683853"/>
        </a:accent6>
        <a:hlink>
          <a:srgbClr val="273F61"/>
        </a:hlink>
        <a:folHlink>
          <a:srgbClr val="5C37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d_3935_slide">
  <a:themeElements>
    <a:clrScheme name="Office 佈景主題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fontScheme name="Office 佈景主題">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佈景主題 1">
        <a:dk1>
          <a:srgbClr val="000000"/>
        </a:dk1>
        <a:lt1>
          <a:srgbClr val="CCFF99"/>
        </a:lt1>
        <a:dk2>
          <a:srgbClr val="000000"/>
        </a:dk2>
        <a:lt2>
          <a:srgbClr val="808080"/>
        </a:lt2>
        <a:accent1>
          <a:srgbClr val="408000"/>
        </a:accent1>
        <a:accent2>
          <a:srgbClr val="517300"/>
        </a:accent2>
        <a:accent3>
          <a:srgbClr val="E2FFCA"/>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Office 佈景主題 3">
        <a:dk1>
          <a:srgbClr val="000000"/>
        </a:dk1>
        <a:lt1>
          <a:srgbClr val="CCFF99"/>
        </a:lt1>
        <a:dk2>
          <a:srgbClr val="000000"/>
        </a:dk2>
        <a:lt2>
          <a:srgbClr val="808080"/>
        </a:lt2>
        <a:accent1>
          <a:srgbClr val="67548C"/>
        </a:accent1>
        <a:accent2>
          <a:srgbClr val="376E00"/>
        </a:accent2>
        <a:accent3>
          <a:srgbClr val="E2FFCA"/>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CCFF99"/>
        </a:lt1>
        <a:dk2>
          <a:srgbClr val="000000"/>
        </a:dk2>
        <a:lt2>
          <a:srgbClr val="808080"/>
        </a:lt2>
        <a:accent1>
          <a:srgbClr val="805500"/>
        </a:accent1>
        <a:accent2>
          <a:srgbClr val="8C3853"/>
        </a:accent2>
        <a:accent3>
          <a:srgbClr val="E2FFCA"/>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408000"/>
        </a:accent1>
        <a:accent2>
          <a:srgbClr val="517300"/>
        </a:accent2>
        <a:accent3>
          <a:srgbClr val="FFFFFF"/>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6B7300"/>
        </a:accent1>
        <a:accent2>
          <a:srgbClr val="177339"/>
        </a:accent2>
        <a:accent3>
          <a:srgbClr val="FFFFFF"/>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67548C"/>
        </a:accent1>
        <a:accent2>
          <a:srgbClr val="376E00"/>
        </a:accent2>
        <a:accent3>
          <a:srgbClr val="FFFFFF"/>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Office 佈景主題 8">
        <a:dk1>
          <a:srgbClr val="000000"/>
        </a:dk1>
        <a:lt1>
          <a:srgbClr val="FFFFFF"/>
        </a:lt1>
        <a:dk2>
          <a:srgbClr val="000000"/>
        </a:dk2>
        <a:lt2>
          <a:srgbClr val="808080"/>
        </a:lt2>
        <a:accent1>
          <a:srgbClr val="805500"/>
        </a:accent1>
        <a:accent2>
          <a:srgbClr val="8C3853"/>
        </a:accent2>
        <a:accent3>
          <a:srgbClr val="FFFFFF"/>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1_Default Design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CCFF99"/>
        </a:lt1>
        <a:dk2>
          <a:srgbClr val="000000"/>
        </a:dk2>
        <a:lt2>
          <a:srgbClr val="808080"/>
        </a:lt2>
        <a:accent1>
          <a:srgbClr val="408000"/>
        </a:accent1>
        <a:accent2>
          <a:srgbClr val="517300"/>
        </a:accent2>
        <a:accent3>
          <a:srgbClr val="E2FFCA"/>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FF99"/>
        </a:lt1>
        <a:dk2>
          <a:srgbClr val="000000"/>
        </a:dk2>
        <a:lt2>
          <a:srgbClr val="808080"/>
        </a:lt2>
        <a:accent1>
          <a:srgbClr val="67548C"/>
        </a:accent1>
        <a:accent2>
          <a:srgbClr val="376E00"/>
        </a:accent2>
        <a:accent3>
          <a:srgbClr val="E2FFCA"/>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FF99"/>
        </a:lt1>
        <a:dk2>
          <a:srgbClr val="000000"/>
        </a:dk2>
        <a:lt2>
          <a:srgbClr val="808080"/>
        </a:lt2>
        <a:accent1>
          <a:srgbClr val="805500"/>
        </a:accent1>
        <a:accent2>
          <a:srgbClr val="8C3853"/>
        </a:accent2>
        <a:accent3>
          <a:srgbClr val="E2FFCA"/>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408000"/>
        </a:accent1>
        <a:accent2>
          <a:srgbClr val="517300"/>
        </a:accent2>
        <a:accent3>
          <a:srgbClr val="FFFFFF"/>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6B7300"/>
        </a:accent1>
        <a:accent2>
          <a:srgbClr val="177339"/>
        </a:accent2>
        <a:accent3>
          <a:srgbClr val="FFFFFF"/>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67548C"/>
        </a:accent1>
        <a:accent2>
          <a:srgbClr val="376E00"/>
        </a:accent2>
        <a:accent3>
          <a:srgbClr val="FFFFFF"/>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805500"/>
        </a:accent1>
        <a:accent2>
          <a:srgbClr val="8C3853"/>
        </a:accent2>
        <a:accent3>
          <a:srgbClr val="FFFFFF"/>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nd_3806_slide">
  <a:themeElements>
    <a:clrScheme name="Office 佈景主題 2">
      <a:dk1>
        <a:srgbClr val="000000"/>
      </a:dk1>
      <a:lt1>
        <a:srgbClr val="99CC33"/>
      </a:lt1>
      <a:dk2>
        <a:srgbClr val="000000"/>
      </a:dk2>
      <a:lt2>
        <a:srgbClr val="CCCCCC"/>
      </a:lt2>
      <a:accent1>
        <a:srgbClr val="646600"/>
      </a:accent1>
      <a:accent2>
        <a:srgbClr val="00660C"/>
      </a:accent2>
      <a:accent3>
        <a:srgbClr val="CAE2AD"/>
      </a:accent3>
      <a:accent4>
        <a:srgbClr val="000000"/>
      </a:accent4>
      <a:accent5>
        <a:srgbClr val="B8B8AA"/>
      </a:accent5>
      <a:accent6>
        <a:srgbClr val="005C0A"/>
      </a:accent6>
      <a:hlink>
        <a:srgbClr val="365200"/>
      </a:hlink>
      <a:folHlink>
        <a:srgbClr val="104052"/>
      </a:folHlink>
    </a:clrScheme>
    <a:fontScheme name="Office 佈景主題">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佈景主題 1">
        <a:dk1>
          <a:srgbClr val="000000"/>
        </a:dk1>
        <a:lt1>
          <a:srgbClr val="99CC33"/>
        </a:lt1>
        <a:dk2>
          <a:srgbClr val="000000"/>
        </a:dk2>
        <a:lt2>
          <a:srgbClr val="CCCCCC"/>
        </a:lt2>
        <a:accent1>
          <a:srgbClr val="558000"/>
        </a:accent1>
        <a:accent2>
          <a:srgbClr val="4B6614"/>
        </a:accent2>
        <a:accent3>
          <a:srgbClr val="CAE2AD"/>
        </a:accent3>
        <a:accent4>
          <a:srgbClr val="000000"/>
        </a:accent4>
        <a:accent5>
          <a:srgbClr val="B4C0AA"/>
        </a:accent5>
        <a:accent6>
          <a:srgbClr val="435C11"/>
        </a:accent6>
        <a:hlink>
          <a:srgbClr val="3C5900"/>
        </a:hlink>
        <a:folHlink>
          <a:srgbClr val="384C0F"/>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99CC33"/>
        </a:lt1>
        <a:dk2>
          <a:srgbClr val="000000"/>
        </a:dk2>
        <a:lt2>
          <a:srgbClr val="CCCCCC"/>
        </a:lt2>
        <a:accent1>
          <a:srgbClr val="646600"/>
        </a:accent1>
        <a:accent2>
          <a:srgbClr val="00660C"/>
        </a:accent2>
        <a:accent3>
          <a:srgbClr val="CAE2AD"/>
        </a:accent3>
        <a:accent4>
          <a:srgbClr val="000000"/>
        </a:accent4>
        <a:accent5>
          <a:srgbClr val="B8B8AA"/>
        </a:accent5>
        <a:accent6>
          <a:srgbClr val="005C0A"/>
        </a:accent6>
        <a:hlink>
          <a:srgbClr val="365200"/>
        </a:hlink>
        <a:folHlink>
          <a:srgbClr val="104052"/>
        </a:folHlink>
      </a:clrScheme>
      <a:clrMap bg1="lt1" tx1="dk1" bg2="lt2" tx2="dk2" accent1="accent1" accent2="accent2" accent3="accent3" accent4="accent4" accent5="accent5" accent6="accent6" hlink="hlink" folHlink="folHlink"/>
    </a:extraClrScheme>
    <a:extraClrScheme>
      <a:clrScheme name="Office 佈景主題 3">
        <a:dk1>
          <a:srgbClr val="000000"/>
        </a:dk1>
        <a:lt1>
          <a:srgbClr val="99CC33"/>
        </a:lt1>
        <a:dk2>
          <a:srgbClr val="000000"/>
        </a:dk2>
        <a:lt2>
          <a:srgbClr val="CCCCCC"/>
        </a:lt2>
        <a:accent1>
          <a:srgbClr val="803D39"/>
        </a:accent1>
        <a:accent2>
          <a:srgbClr val="3C5210"/>
        </a:accent2>
        <a:accent3>
          <a:srgbClr val="CAE2AD"/>
        </a:accent3>
        <a:accent4>
          <a:srgbClr val="000000"/>
        </a:accent4>
        <a:accent5>
          <a:srgbClr val="C0AFAE"/>
        </a:accent5>
        <a:accent6>
          <a:srgbClr val="35490D"/>
        </a:accent6>
        <a:hlink>
          <a:srgbClr val="5E265C"/>
        </a:hlink>
        <a:folHlink>
          <a:srgbClr val="3629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99CC33"/>
        </a:lt1>
        <a:dk2>
          <a:srgbClr val="000000"/>
        </a:dk2>
        <a:lt2>
          <a:srgbClr val="CCCCCC"/>
        </a:lt2>
        <a:accent1>
          <a:srgbClr val="664B1F"/>
        </a:accent1>
        <a:accent2>
          <a:srgbClr val="66334D"/>
        </a:accent2>
        <a:accent3>
          <a:srgbClr val="CAE2AD"/>
        </a:accent3>
        <a:accent4>
          <a:srgbClr val="000000"/>
        </a:accent4>
        <a:accent5>
          <a:srgbClr val="B8B1AB"/>
        </a:accent5>
        <a:accent6>
          <a:srgbClr val="5C2D45"/>
        </a:accent6>
        <a:hlink>
          <a:srgbClr val="2B3B57"/>
        </a:hlink>
        <a:folHlink>
          <a:srgbClr val="2F4500"/>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CCCCCC"/>
        </a:lt2>
        <a:accent1>
          <a:srgbClr val="558000"/>
        </a:accent1>
        <a:accent2>
          <a:srgbClr val="4B6614"/>
        </a:accent2>
        <a:accent3>
          <a:srgbClr val="FFFFFF"/>
        </a:accent3>
        <a:accent4>
          <a:srgbClr val="000000"/>
        </a:accent4>
        <a:accent5>
          <a:srgbClr val="B4C0AA"/>
        </a:accent5>
        <a:accent6>
          <a:srgbClr val="435C11"/>
        </a:accent6>
        <a:hlink>
          <a:srgbClr val="3C5900"/>
        </a:hlink>
        <a:folHlink>
          <a:srgbClr val="384C0F"/>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CCCCCC"/>
        </a:lt2>
        <a:accent1>
          <a:srgbClr val="646600"/>
        </a:accent1>
        <a:accent2>
          <a:srgbClr val="00660C"/>
        </a:accent2>
        <a:accent3>
          <a:srgbClr val="FFFFFF"/>
        </a:accent3>
        <a:accent4>
          <a:srgbClr val="000000"/>
        </a:accent4>
        <a:accent5>
          <a:srgbClr val="B8B8AA"/>
        </a:accent5>
        <a:accent6>
          <a:srgbClr val="005C0A"/>
        </a:accent6>
        <a:hlink>
          <a:srgbClr val="365200"/>
        </a:hlink>
        <a:folHlink>
          <a:srgbClr val="104052"/>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CCCCCC"/>
        </a:lt2>
        <a:accent1>
          <a:srgbClr val="803D39"/>
        </a:accent1>
        <a:accent2>
          <a:srgbClr val="3C5210"/>
        </a:accent2>
        <a:accent3>
          <a:srgbClr val="FFFFFF"/>
        </a:accent3>
        <a:accent4>
          <a:srgbClr val="000000"/>
        </a:accent4>
        <a:accent5>
          <a:srgbClr val="C0AFAE"/>
        </a:accent5>
        <a:accent6>
          <a:srgbClr val="35490D"/>
        </a:accent6>
        <a:hlink>
          <a:srgbClr val="5E265C"/>
        </a:hlink>
        <a:folHlink>
          <a:srgbClr val="362966"/>
        </a:folHlink>
      </a:clrScheme>
      <a:clrMap bg1="lt1" tx1="dk1" bg2="lt2" tx2="dk2" accent1="accent1" accent2="accent2" accent3="accent3" accent4="accent4" accent5="accent5" accent6="accent6" hlink="hlink" folHlink="folHlink"/>
    </a:extraClrScheme>
    <a:extraClrScheme>
      <a:clrScheme name="Office 佈景主題 8">
        <a:dk1>
          <a:srgbClr val="000000"/>
        </a:dk1>
        <a:lt1>
          <a:srgbClr val="FFFFFF"/>
        </a:lt1>
        <a:dk2>
          <a:srgbClr val="000000"/>
        </a:dk2>
        <a:lt2>
          <a:srgbClr val="CCCCCC"/>
        </a:lt2>
        <a:accent1>
          <a:srgbClr val="664B1F"/>
        </a:accent1>
        <a:accent2>
          <a:srgbClr val="66334D"/>
        </a:accent2>
        <a:accent3>
          <a:srgbClr val="FFFFFF"/>
        </a:accent3>
        <a:accent4>
          <a:srgbClr val="000000"/>
        </a:accent4>
        <a:accent5>
          <a:srgbClr val="B8B1AB"/>
        </a:accent5>
        <a:accent6>
          <a:srgbClr val="5C2D45"/>
        </a:accent6>
        <a:hlink>
          <a:srgbClr val="2B3B57"/>
        </a:hlink>
        <a:folHlink>
          <a:srgbClr val="2F45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1_Default Design 2">
      <a:dk1>
        <a:srgbClr val="000000"/>
      </a:dk1>
      <a:lt1>
        <a:srgbClr val="99CC33"/>
      </a:lt1>
      <a:dk2>
        <a:srgbClr val="000000"/>
      </a:dk2>
      <a:lt2>
        <a:srgbClr val="CCCCCC"/>
      </a:lt2>
      <a:accent1>
        <a:srgbClr val="646600"/>
      </a:accent1>
      <a:accent2>
        <a:srgbClr val="00660C"/>
      </a:accent2>
      <a:accent3>
        <a:srgbClr val="CAE2AD"/>
      </a:accent3>
      <a:accent4>
        <a:srgbClr val="000000"/>
      </a:accent4>
      <a:accent5>
        <a:srgbClr val="B8B8AA"/>
      </a:accent5>
      <a:accent6>
        <a:srgbClr val="005C0A"/>
      </a:accent6>
      <a:hlink>
        <a:srgbClr val="365200"/>
      </a:hlink>
      <a:folHlink>
        <a:srgbClr val="10405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99CC33"/>
        </a:lt1>
        <a:dk2>
          <a:srgbClr val="000000"/>
        </a:dk2>
        <a:lt2>
          <a:srgbClr val="CCCCCC"/>
        </a:lt2>
        <a:accent1>
          <a:srgbClr val="558000"/>
        </a:accent1>
        <a:accent2>
          <a:srgbClr val="4B6614"/>
        </a:accent2>
        <a:accent3>
          <a:srgbClr val="CAE2AD"/>
        </a:accent3>
        <a:accent4>
          <a:srgbClr val="000000"/>
        </a:accent4>
        <a:accent5>
          <a:srgbClr val="B4C0AA"/>
        </a:accent5>
        <a:accent6>
          <a:srgbClr val="435C11"/>
        </a:accent6>
        <a:hlink>
          <a:srgbClr val="3C5900"/>
        </a:hlink>
        <a:folHlink>
          <a:srgbClr val="384C0F"/>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CC33"/>
        </a:lt1>
        <a:dk2>
          <a:srgbClr val="000000"/>
        </a:dk2>
        <a:lt2>
          <a:srgbClr val="CCCCCC"/>
        </a:lt2>
        <a:accent1>
          <a:srgbClr val="646600"/>
        </a:accent1>
        <a:accent2>
          <a:srgbClr val="00660C"/>
        </a:accent2>
        <a:accent3>
          <a:srgbClr val="CAE2AD"/>
        </a:accent3>
        <a:accent4>
          <a:srgbClr val="000000"/>
        </a:accent4>
        <a:accent5>
          <a:srgbClr val="B8B8AA"/>
        </a:accent5>
        <a:accent6>
          <a:srgbClr val="005C0A"/>
        </a:accent6>
        <a:hlink>
          <a:srgbClr val="365200"/>
        </a:hlink>
        <a:folHlink>
          <a:srgbClr val="10405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CC33"/>
        </a:lt1>
        <a:dk2>
          <a:srgbClr val="000000"/>
        </a:dk2>
        <a:lt2>
          <a:srgbClr val="CCCCCC"/>
        </a:lt2>
        <a:accent1>
          <a:srgbClr val="803D39"/>
        </a:accent1>
        <a:accent2>
          <a:srgbClr val="3C5210"/>
        </a:accent2>
        <a:accent3>
          <a:srgbClr val="CAE2AD"/>
        </a:accent3>
        <a:accent4>
          <a:srgbClr val="000000"/>
        </a:accent4>
        <a:accent5>
          <a:srgbClr val="C0AFAE"/>
        </a:accent5>
        <a:accent6>
          <a:srgbClr val="35490D"/>
        </a:accent6>
        <a:hlink>
          <a:srgbClr val="5E265C"/>
        </a:hlink>
        <a:folHlink>
          <a:srgbClr val="3629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CC33"/>
        </a:lt1>
        <a:dk2>
          <a:srgbClr val="000000"/>
        </a:dk2>
        <a:lt2>
          <a:srgbClr val="CCCCCC"/>
        </a:lt2>
        <a:accent1>
          <a:srgbClr val="664B1F"/>
        </a:accent1>
        <a:accent2>
          <a:srgbClr val="66334D"/>
        </a:accent2>
        <a:accent3>
          <a:srgbClr val="CAE2AD"/>
        </a:accent3>
        <a:accent4>
          <a:srgbClr val="000000"/>
        </a:accent4>
        <a:accent5>
          <a:srgbClr val="B8B1AB"/>
        </a:accent5>
        <a:accent6>
          <a:srgbClr val="5C2D45"/>
        </a:accent6>
        <a:hlink>
          <a:srgbClr val="2B3B57"/>
        </a:hlink>
        <a:folHlink>
          <a:srgbClr val="2F45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558000"/>
        </a:accent1>
        <a:accent2>
          <a:srgbClr val="4B6614"/>
        </a:accent2>
        <a:accent3>
          <a:srgbClr val="FFFFFF"/>
        </a:accent3>
        <a:accent4>
          <a:srgbClr val="000000"/>
        </a:accent4>
        <a:accent5>
          <a:srgbClr val="B4C0AA"/>
        </a:accent5>
        <a:accent6>
          <a:srgbClr val="435C11"/>
        </a:accent6>
        <a:hlink>
          <a:srgbClr val="3C5900"/>
        </a:hlink>
        <a:folHlink>
          <a:srgbClr val="384C0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646600"/>
        </a:accent1>
        <a:accent2>
          <a:srgbClr val="00660C"/>
        </a:accent2>
        <a:accent3>
          <a:srgbClr val="FFFFFF"/>
        </a:accent3>
        <a:accent4>
          <a:srgbClr val="000000"/>
        </a:accent4>
        <a:accent5>
          <a:srgbClr val="B8B8AA"/>
        </a:accent5>
        <a:accent6>
          <a:srgbClr val="005C0A"/>
        </a:accent6>
        <a:hlink>
          <a:srgbClr val="365200"/>
        </a:hlink>
        <a:folHlink>
          <a:srgbClr val="104052"/>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803D39"/>
        </a:accent1>
        <a:accent2>
          <a:srgbClr val="3C5210"/>
        </a:accent2>
        <a:accent3>
          <a:srgbClr val="FFFFFF"/>
        </a:accent3>
        <a:accent4>
          <a:srgbClr val="000000"/>
        </a:accent4>
        <a:accent5>
          <a:srgbClr val="C0AFAE"/>
        </a:accent5>
        <a:accent6>
          <a:srgbClr val="35490D"/>
        </a:accent6>
        <a:hlink>
          <a:srgbClr val="5E265C"/>
        </a:hlink>
        <a:folHlink>
          <a:srgbClr val="362966"/>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664B1F"/>
        </a:accent1>
        <a:accent2>
          <a:srgbClr val="66334D"/>
        </a:accent2>
        <a:accent3>
          <a:srgbClr val="FFFFFF"/>
        </a:accent3>
        <a:accent4>
          <a:srgbClr val="000000"/>
        </a:accent4>
        <a:accent5>
          <a:srgbClr val="B8B1AB"/>
        </a:accent5>
        <a:accent6>
          <a:srgbClr val="5C2D45"/>
        </a:accent6>
        <a:hlink>
          <a:srgbClr val="2B3B57"/>
        </a:hlink>
        <a:folHlink>
          <a:srgbClr val="2F45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ind_3019_slide">
  <a:themeElements>
    <a:clrScheme name="Office 佈景主題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fontScheme name="Office 佈景主題">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佈景主題 1">
        <a:dk1>
          <a:srgbClr val="000000"/>
        </a:dk1>
        <a:lt1>
          <a:srgbClr val="66CCFF"/>
        </a:lt1>
        <a:dk2>
          <a:srgbClr val="000000"/>
        </a:dk2>
        <a:lt2>
          <a:srgbClr val="CCCCCC"/>
        </a:lt2>
        <a:accent1>
          <a:srgbClr val="406E85"/>
        </a:accent1>
        <a:accent2>
          <a:srgbClr val="0081C2"/>
        </a:accent2>
        <a:accent3>
          <a:srgbClr val="B8E2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Office 佈景主題 3">
        <a:dk1>
          <a:srgbClr val="000000"/>
        </a:dk1>
        <a:lt1>
          <a:srgbClr val="66CCFF"/>
        </a:lt1>
        <a:dk2>
          <a:srgbClr val="000000"/>
        </a:dk2>
        <a:lt2>
          <a:srgbClr val="CCCCCC"/>
        </a:lt2>
        <a:accent1>
          <a:srgbClr val="32647D"/>
        </a:accent1>
        <a:accent2>
          <a:srgbClr val="7D4B45"/>
        </a:accent2>
        <a:accent3>
          <a:srgbClr val="B8E2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66CCFF"/>
        </a:lt1>
        <a:dk2>
          <a:srgbClr val="000000"/>
        </a:dk2>
        <a:lt2>
          <a:srgbClr val="CCCCCC"/>
        </a:lt2>
        <a:accent1>
          <a:srgbClr val="606328"/>
        </a:accent1>
        <a:accent2>
          <a:srgbClr val="32647D"/>
        </a:accent2>
        <a:accent3>
          <a:srgbClr val="B8E2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CCCCCC"/>
        </a:lt2>
        <a:accent1>
          <a:srgbClr val="406E85"/>
        </a:accent1>
        <a:accent2>
          <a:srgbClr val="0081C2"/>
        </a:accent2>
        <a:accent3>
          <a:srgbClr val="FFFF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CCCCCC"/>
        </a:lt2>
        <a:accent1>
          <a:srgbClr val="2B6A3D"/>
        </a:accent1>
        <a:accent2>
          <a:srgbClr val="384F8C"/>
        </a:accent2>
        <a:accent3>
          <a:srgbClr val="FFFF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CCCCCC"/>
        </a:lt2>
        <a:accent1>
          <a:srgbClr val="32647D"/>
        </a:accent1>
        <a:accent2>
          <a:srgbClr val="7D4B45"/>
        </a:accent2>
        <a:accent3>
          <a:srgbClr val="FFFF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Office 佈景主題 8">
        <a:dk1>
          <a:srgbClr val="000000"/>
        </a:dk1>
        <a:lt1>
          <a:srgbClr val="FFFFFF"/>
        </a:lt1>
        <a:dk2>
          <a:srgbClr val="000000"/>
        </a:dk2>
        <a:lt2>
          <a:srgbClr val="CCCCCC"/>
        </a:lt2>
        <a:accent1>
          <a:srgbClr val="606328"/>
        </a:accent1>
        <a:accent2>
          <a:srgbClr val="32647D"/>
        </a:accent2>
        <a:accent3>
          <a:srgbClr val="FFFF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1_Default Design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66CCFF"/>
        </a:lt1>
        <a:dk2>
          <a:srgbClr val="000000"/>
        </a:dk2>
        <a:lt2>
          <a:srgbClr val="CCCCCC"/>
        </a:lt2>
        <a:accent1>
          <a:srgbClr val="406E85"/>
        </a:accent1>
        <a:accent2>
          <a:srgbClr val="0081C2"/>
        </a:accent2>
        <a:accent3>
          <a:srgbClr val="B8E2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66CCFF"/>
        </a:lt1>
        <a:dk2>
          <a:srgbClr val="000000"/>
        </a:dk2>
        <a:lt2>
          <a:srgbClr val="CCCCCC"/>
        </a:lt2>
        <a:accent1>
          <a:srgbClr val="32647D"/>
        </a:accent1>
        <a:accent2>
          <a:srgbClr val="7D4B45"/>
        </a:accent2>
        <a:accent3>
          <a:srgbClr val="B8E2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66CCFF"/>
        </a:lt1>
        <a:dk2>
          <a:srgbClr val="000000"/>
        </a:dk2>
        <a:lt2>
          <a:srgbClr val="CCCCCC"/>
        </a:lt2>
        <a:accent1>
          <a:srgbClr val="606328"/>
        </a:accent1>
        <a:accent2>
          <a:srgbClr val="32647D"/>
        </a:accent2>
        <a:accent3>
          <a:srgbClr val="B8E2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406E85"/>
        </a:accent1>
        <a:accent2>
          <a:srgbClr val="0081C2"/>
        </a:accent2>
        <a:accent3>
          <a:srgbClr val="FFFF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2B6A3D"/>
        </a:accent1>
        <a:accent2>
          <a:srgbClr val="384F8C"/>
        </a:accent2>
        <a:accent3>
          <a:srgbClr val="FFFF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32647D"/>
        </a:accent1>
        <a:accent2>
          <a:srgbClr val="7D4B45"/>
        </a:accent2>
        <a:accent3>
          <a:srgbClr val="FFFF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606328"/>
        </a:accent1>
        <a:accent2>
          <a:srgbClr val="32647D"/>
        </a:accent2>
        <a:accent3>
          <a:srgbClr val="FFFF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Spring2006E</Template>
  <TotalTime>687</TotalTime>
  <Words>1556</Words>
  <Application>Microsoft Office PowerPoint</Application>
  <PresentationFormat>如螢幕大小 (4:3)</PresentationFormat>
  <Paragraphs>259</Paragraphs>
  <Slides>52</Slides>
  <Notes>52</Notes>
  <HiddenSlides>0</HiddenSlides>
  <MMClips>0</MMClips>
  <ScaleCrop>false</ScaleCrop>
  <HeadingPairs>
    <vt:vector size="4" baseType="variant">
      <vt:variant>
        <vt:lpstr>佈景主題</vt:lpstr>
      </vt:variant>
      <vt:variant>
        <vt:i4>13</vt:i4>
      </vt:variant>
      <vt:variant>
        <vt:lpstr>投影片標題</vt:lpstr>
      </vt:variant>
      <vt:variant>
        <vt:i4>52</vt:i4>
      </vt:variant>
    </vt:vector>
  </HeadingPairs>
  <TitlesOfParts>
    <vt:vector size="65" baseType="lpstr">
      <vt:lpstr>Spring2006E</vt:lpstr>
      <vt:lpstr>ind_4115_slide</vt:lpstr>
      <vt:lpstr>1_Default Design</vt:lpstr>
      <vt:lpstr>ind_3935_slide</vt:lpstr>
      <vt:lpstr>2_Default Design</vt:lpstr>
      <vt:lpstr>ind_3806_slide</vt:lpstr>
      <vt:lpstr>3_Default Design</vt:lpstr>
      <vt:lpstr>ind_3019_slide</vt:lpstr>
      <vt:lpstr>4_Default Design</vt:lpstr>
      <vt:lpstr>ind_0600_slide</vt:lpstr>
      <vt:lpstr>5_Default Design</vt:lpstr>
      <vt:lpstr>ind_0195_slide</vt:lpstr>
      <vt:lpstr>6_Default Design</vt:lpstr>
      <vt:lpstr>投影片 1</vt:lpstr>
      <vt:lpstr>投影片 2</vt:lpstr>
      <vt:lpstr>投影片 3</vt:lpstr>
      <vt:lpstr> 2011泰北服務學習之後… </vt:lpstr>
      <vt:lpstr>投影片 5</vt:lpstr>
      <vt:lpstr>投影片 6</vt:lpstr>
      <vt:lpstr>投影片 7</vt:lpstr>
      <vt:lpstr>投影片 8</vt:lpstr>
      <vt:lpstr>參訪實察地點 </vt:lpstr>
      <vt:lpstr>投影片 10</vt:lpstr>
      <vt:lpstr>投影片 11</vt:lpstr>
      <vt:lpstr>投影片 12</vt:lpstr>
      <vt:lpstr>投影片 13</vt:lpstr>
      <vt:lpstr>投影片 14</vt:lpstr>
      <vt:lpstr>具體建議</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投影片 46</vt:lpstr>
      <vt:lpstr>投影片 47</vt:lpstr>
      <vt:lpstr>投影片 48</vt:lpstr>
      <vt:lpstr>投影片 49</vt:lpstr>
      <vt:lpstr>投影片 50</vt:lpstr>
      <vt:lpstr>投影片 51</vt:lpstr>
      <vt:lpstr>投影片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Admin</dc:creator>
  <cp:lastModifiedBy>admin</cp:lastModifiedBy>
  <cp:revision>68</cp:revision>
  <dcterms:created xsi:type="dcterms:W3CDTF">2012-02-12T10:34:53Z</dcterms:created>
  <dcterms:modified xsi:type="dcterms:W3CDTF">2013-05-16T14:44:29Z</dcterms:modified>
</cp:coreProperties>
</file>